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sldIdLst>
    <p:sldId id="293" r:id="rId5"/>
    <p:sldId id="298" r:id="rId6"/>
    <p:sldId id="294" r:id="rId7"/>
    <p:sldId id="303" r:id="rId8"/>
    <p:sldId id="297" r:id="rId9"/>
    <p:sldId id="295" r:id="rId10"/>
    <p:sldId id="305" r:id="rId11"/>
    <p:sldId id="304" r:id="rId12"/>
    <p:sldId id="296" r:id="rId13"/>
    <p:sldId id="283" r:id="rId14"/>
    <p:sldId id="285" r:id="rId15"/>
    <p:sldId id="286" r:id="rId16"/>
    <p:sldId id="287" r:id="rId17"/>
    <p:sldId id="289" r:id="rId18"/>
    <p:sldId id="290" r:id="rId19"/>
    <p:sldId id="292" r:id="rId20"/>
    <p:sldId id="299" r:id="rId21"/>
    <p:sldId id="301" r:id="rId22"/>
    <p:sldId id="300" r:id="rId23"/>
    <p:sldId id="306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B920136-AB0B-F85B-4F78-0411A7A22123}" name="Georgia Prasad" initials="GP" userId="S::georgia.prasad@nhm.ac.uk::abe1875c-3977-4acc-9611-c5d8a8a3041d" providerId="AD"/>
  <p188:author id="{F02D4FA0-1B63-1F66-A049-C0E64C246E4B}" name="Holly Temple" initials="HT" userId="S::hollytemple_rhs.org.uk#ext#@nhm.ac.uk::5b5f6386-3222-459c-bd6f-701a5a7b6f18" providerId="AD"/>
  <p188:author id="{34B494A7-37BD-DEAB-0C47-B4F4344F39A7}" name="Thomas Lawrence" initials="TL" userId="S::thomas.lawrence@nhm.ac.uk::16e6507e-e926-48d1-82f8-5571f26025bd" providerId="AD"/>
  <p188:author id="{63500DC7-FC8D-0206-3E07-1CEA0F67B29F}" name="Victor Heng" initials="VH" userId="S::v.heng@nhm.ac.uk::fc4ad821-ae55-430e-b30a-62deb024948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C1CC9F-D985-4190-9405-8D777D240D6D}" v="2" dt="2026-03-02T20:37:03.6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175" autoAdjust="0"/>
  </p:normalViewPr>
  <p:slideViewPr>
    <p:cSldViewPr snapToGrid="0">
      <p:cViewPr varScale="1">
        <p:scale>
          <a:sx n="100" d="100"/>
          <a:sy n="100" d="100"/>
        </p:scale>
        <p:origin x="9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 Heng" userId="S::v.heng@nhm.ac.uk::fc4ad821-ae55-430e-b30a-62deb0249487" providerId="AD" clId="Web-{0C30089C-2F82-1E40-322D-0CE40F747CF5}"/>
    <pc:docChg chg="modSld">
      <pc:chgData name="Victor Heng" userId="S::v.heng@nhm.ac.uk::fc4ad821-ae55-430e-b30a-62deb0249487" providerId="AD" clId="Web-{0C30089C-2F82-1E40-322D-0CE40F747CF5}" dt="2026-02-16T16:48:02.569" v="15" actId="1076"/>
      <pc:docMkLst>
        <pc:docMk/>
      </pc:docMkLst>
      <pc:sldChg chg="modSp">
        <pc:chgData name="Victor Heng" userId="S::v.heng@nhm.ac.uk::fc4ad821-ae55-430e-b30a-62deb0249487" providerId="AD" clId="Web-{0C30089C-2F82-1E40-322D-0CE40F747CF5}" dt="2026-02-16T16:48:02.569" v="15" actId="1076"/>
        <pc:sldMkLst>
          <pc:docMk/>
          <pc:sldMk cId="3396961097" sldId="303"/>
        </pc:sldMkLst>
        <pc:spChg chg="mod">
          <ac:chgData name="Victor Heng" userId="S::v.heng@nhm.ac.uk::fc4ad821-ae55-430e-b30a-62deb0249487" providerId="AD" clId="Web-{0C30089C-2F82-1E40-322D-0CE40F747CF5}" dt="2026-02-16T16:48:02.569" v="15" actId="1076"/>
          <ac:spMkLst>
            <pc:docMk/>
            <pc:sldMk cId="3396961097" sldId="303"/>
            <ac:spMk id="8" creationId="{D8082792-F256-0F30-4E30-757C41B90CDE}"/>
          </ac:spMkLst>
        </pc:spChg>
        <pc:picChg chg="mod">
          <ac:chgData name="Victor Heng" userId="S::v.heng@nhm.ac.uk::fc4ad821-ae55-430e-b30a-62deb0249487" providerId="AD" clId="Web-{0C30089C-2F82-1E40-322D-0CE40F747CF5}" dt="2026-02-16T16:47:58.193" v="14" actId="1076"/>
          <ac:picMkLst>
            <pc:docMk/>
            <pc:sldMk cId="3396961097" sldId="303"/>
            <ac:picMk id="2050" creationId="{B128993A-1C00-4CD6-A677-244C87161E45}"/>
          </ac:picMkLst>
        </pc:picChg>
        <pc:cxnChg chg="mod">
          <ac:chgData name="Victor Heng" userId="S::v.heng@nhm.ac.uk::fc4ad821-ae55-430e-b30a-62deb0249487" providerId="AD" clId="Web-{0C30089C-2F82-1E40-322D-0CE40F747CF5}" dt="2026-02-16T16:48:02.569" v="15" actId="1076"/>
          <ac:cxnSpMkLst>
            <pc:docMk/>
            <pc:sldMk cId="3396961097" sldId="303"/>
            <ac:cxnSpMk id="19" creationId="{94F6CB28-3AB6-A145-4F35-941C771E3647}"/>
          </ac:cxnSpMkLst>
        </pc:cxnChg>
      </pc:sldChg>
    </pc:docChg>
  </pc:docChgLst>
  <pc:docChgLst>
    <pc:chgData name="Victor Heng" userId="S::v.heng@nhm.ac.uk::fc4ad821-ae55-430e-b30a-62deb0249487" providerId="AD" clId="Web-{8563CEEA-E866-8BDF-7343-A908A2252FC3}"/>
    <pc:docChg chg="modSld">
      <pc:chgData name="Victor Heng" userId="S::v.heng@nhm.ac.uk::fc4ad821-ae55-430e-b30a-62deb0249487" providerId="AD" clId="Web-{8563CEEA-E866-8BDF-7343-A908A2252FC3}" dt="2026-02-16T12:56:48.846" v="433"/>
      <pc:docMkLst>
        <pc:docMk/>
      </pc:docMkLst>
      <pc:sldChg chg="modSp modNotes">
        <pc:chgData name="Victor Heng" userId="S::v.heng@nhm.ac.uk::fc4ad821-ae55-430e-b30a-62deb0249487" providerId="AD" clId="Web-{8563CEEA-E866-8BDF-7343-A908A2252FC3}" dt="2026-02-16T12:56:48.846" v="433"/>
        <pc:sldMkLst>
          <pc:docMk/>
          <pc:sldMk cId="420215929" sldId="306"/>
        </pc:sldMkLst>
        <pc:spChg chg="mod">
          <ac:chgData name="Victor Heng" userId="S::v.heng@nhm.ac.uk::fc4ad821-ae55-430e-b30a-62deb0249487" providerId="AD" clId="Web-{8563CEEA-E866-8BDF-7343-A908A2252FC3}" dt="2026-02-16T12:47:01.356" v="7" actId="20577"/>
          <ac:spMkLst>
            <pc:docMk/>
            <pc:sldMk cId="420215929" sldId="306"/>
            <ac:spMk id="7" creationId="{7492D114-C9DB-5D80-C3C1-DB56B05A8CC2}"/>
          </ac:spMkLst>
        </pc:spChg>
      </pc:sldChg>
    </pc:docChg>
  </pc:docChgLst>
  <pc:docChgLst>
    <pc:chgData name="Victor Heng" userId="fc4ad821-ae55-430e-b30a-62deb0249487" providerId="ADAL" clId="{51F35D19-4E04-4BD8-92BE-F0E8BAC4ED63}"/>
    <pc:docChg chg="undo redo custSel addSld delSld modSld sldOrd delMainMaster">
      <pc:chgData name="Victor Heng" userId="fc4ad821-ae55-430e-b30a-62deb0249487" providerId="ADAL" clId="{51F35D19-4E04-4BD8-92BE-F0E8BAC4ED63}" dt="2026-03-02T20:37:46.341" v="8473" actId="1036"/>
      <pc:docMkLst>
        <pc:docMk/>
      </pc:docMkLst>
      <pc:sldChg chg="modSp mod">
        <pc:chgData name="Victor Heng" userId="fc4ad821-ae55-430e-b30a-62deb0249487" providerId="ADAL" clId="{51F35D19-4E04-4BD8-92BE-F0E8BAC4ED63}" dt="2026-03-02T20:37:46.341" v="8473" actId="1036"/>
        <pc:sldMkLst>
          <pc:docMk/>
          <pc:sldMk cId="2197224122" sldId="283"/>
        </pc:sldMkLst>
        <pc:spChg chg="mod">
          <ac:chgData name="Victor Heng" userId="fc4ad821-ae55-430e-b30a-62deb0249487" providerId="ADAL" clId="{51F35D19-4E04-4BD8-92BE-F0E8BAC4ED63}" dt="2026-03-02T20:37:24.548" v="8455" actId="1076"/>
          <ac:spMkLst>
            <pc:docMk/>
            <pc:sldMk cId="2197224122" sldId="283"/>
            <ac:spMk id="3" creationId="{F579D576-5123-7E7F-27CE-0657410F13C4}"/>
          </ac:spMkLst>
        </pc:spChg>
        <pc:spChg chg="mod">
          <ac:chgData name="Victor Heng" userId="fc4ad821-ae55-430e-b30a-62deb0249487" providerId="ADAL" clId="{51F35D19-4E04-4BD8-92BE-F0E8BAC4ED63}" dt="2026-03-02T20:37:46.341" v="8473" actId="1036"/>
          <ac:spMkLst>
            <pc:docMk/>
            <pc:sldMk cId="2197224122" sldId="283"/>
            <ac:spMk id="4" creationId="{2B181902-ED5E-A98B-2C9B-74432190C5A2}"/>
          </ac:spMkLst>
        </pc:spChg>
      </pc:sldChg>
      <pc:sldChg chg="addSp modSp mod">
        <pc:chgData name="Victor Heng" userId="fc4ad821-ae55-430e-b30a-62deb0249487" providerId="ADAL" clId="{51F35D19-4E04-4BD8-92BE-F0E8BAC4ED63}" dt="2026-02-10T12:00:18.230" v="7955" actId="1076"/>
        <pc:sldMkLst>
          <pc:docMk/>
          <pc:sldMk cId="2760103405" sldId="285"/>
        </pc:sldMkLst>
        <pc:spChg chg="mod">
          <ac:chgData name="Victor Heng" userId="fc4ad821-ae55-430e-b30a-62deb0249487" providerId="ADAL" clId="{51F35D19-4E04-4BD8-92BE-F0E8BAC4ED63}" dt="2026-02-04T13:46:44.918" v="5073" actId="20577"/>
          <ac:spMkLst>
            <pc:docMk/>
            <pc:sldMk cId="2760103405" sldId="285"/>
            <ac:spMk id="3" creationId="{97926EA9-6D3B-38FF-0DE6-59E749EB1A8C}"/>
          </ac:spMkLst>
        </pc:spChg>
        <pc:spChg chg="add mod">
          <ac:chgData name="Victor Heng" userId="fc4ad821-ae55-430e-b30a-62deb0249487" providerId="ADAL" clId="{51F35D19-4E04-4BD8-92BE-F0E8BAC4ED63}" dt="2026-02-10T12:00:18.230" v="7955" actId="1076"/>
          <ac:spMkLst>
            <pc:docMk/>
            <pc:sldMk cId="2760103405" sldId="285"/>
            <ac:spMk id="4" creationId="{10DA8F90-9DF5-7F0A-D751-6F7D2AB9CD78}"/>
          </ac:spMkLst>
        </pc:spChg>
      </pc:sldChg>
      <pc:sldChg chg="addSp modSp mod">
        <pc:chgData name="Victor Heng" userId="fc4ad821-ae55-430e-b30a-62deb0249487" providerId="ADAL" clId="{51F35D19-4E04-4BD8-92BE-F0E8BAC4ED63}" dt="2026-02-04T14:23:59.507" v="5176" actId="20577"/>
        <pc:sldMkLst>
          <pc:docMk/>
          <pc:sldMk cId="549728082" sldId="286"/>
        </pc:sldMkLst>
        <pc:spChg chg="mod">
          <ac:chgData name="Victor Heng" userId="fc4ad821-ae55-430e-b30a-62deb0249487" providerId="ADAL" clId="{51F35D19-4E04-4BD8-92BE-F0E8BAC4ED63}" dt="2026-02-04T14:23:59.507" v="5176" actId="20577"/>
          <ac:spMkLst>
            <pc:docMk/>
            <pc:sldMk cId="549728082" sldId="286"/>
            <ac:spMk id="3" creationId="{C1E6C5FA-4E91-54D7-D945-283DEB8A3998}"/>
          </ac:spMkLst>
        </pc:spChg>
        <pc:spChg chg="add mod">
          <ac:chgData name="Victor Heng" userId="fc4ad821-ae55-430e-b30a-62deb0249487" providerId="ADAL" clId="{51F35D19-4E04-4BD8-92BE-F0E8BAC4ED63}" dt="2026-02-04T13:48:15.268" v="5098" actId="1076"/>
          <ac:spMkLst>
            <pc:docMk/>
            <pc:sldMk cId="549728082" sldId="286"/>
            <ac:spMk id="6" creationId="{93C76744-CB03-09FF-C628-C04FE5419DF8}"/>
          </ac:spMkLst>
        </pc:spChg>
      </pc:sldChg>
      <pc:sldChg chg="addSp modSp mod">
        <pc:chgData name="Victor Heng" userId="fc4ad821-ae55-430e-b30a-62deb0249487" providerId="ADAL" clId="{51F35D19-4E04-4BD8-92BE-F0E8BAC4ED63}" dt="2026-02-02T17:15:40.075" v="3453" actId="6549"/>
        <pc:sldMkLst>
          <pc:docMk/>
          <pc:sldMk cId="1459987398" sldId="287"/>
        </pc:sldMkLst>
        <pc:spChg chg="mod">
          <ac:chgData name="Victor Heng" userId="fc4ad821-ae55-430e-b30a-62deb0249487" providerId="ADAL" clId="{51F35D19-4E04-4BD8-92BE-F0E8BAC4ED63}" dt="2026-02-02T17:15:40.075" v="3453" actId="6549"/>
          <ac:spMkLst>
            <pc:docMk/>
            <pc:sldMk cId="1459987398" sldId="287"/>
            <ac:spMk id="3" creationId="{E7940601-2E61-E427-EE62-EA5863CDED50}"/>
          </ac:spMkLst>
        </pc:spChg>
      </pc:sldChg>
      <pc:sldChg chg="addSp modSp mod">
        <pc:chgData name="Victor Heng" userId="fc4ad821-ae55-430e-b30a-62deb0249487" providerId="ADAL" clId="{51F35D19-4E04-4BD8-92BE-F0E8BAC4ED63}" dt="2026-02-02T17:15:55.355" v="3455" actId="14100"/>
        <pc:sldMkLst>
          <pc:docMk/>
          <pc:sldMk cId="3025134033" sldId="289"/>
        </pc:sldMkLst>
        <pc:spChg chg="mod">
          <ac:chgData name="Victor Heng" userId="fc4ad821-ae55-430e-b30a-62deb0249487" providerId="ADAL" clId="{51F35D19-4E04-4BD8-92BE-F0E8BAC4ED63}" dt="2026-02-02T17:15:55.355" v="3455" actId="14100"/>
          <ac:spMkLst>
            <pc:docMk/>
            <pc:sldMk cId="3025134033" sldId="289"/>
            <ac:spMk id="3" creationId="{2171A2DD-9D61-9533-DF28-B6E61E4C9B4E}"/>
          </ac:spMkLst>
        </pc:spChg>
      </pc:sldChg>
      <pc:sldChg chg="addSp modSp mod">
        <pc:chgData name="Victor Heng" userId="fc4ad821-ae55-430e-b30a-62deb0249487" providerId="ADAL" clId="{51F35D19-4E04-4BD8-92BE-F0E8BAC4ED63}" dt="2026-02-04T16:28:29.629" v="5747" actId="14100"/>
        <pc:sldMkLst>
          <pc:docMk/>
          <pc:sldMk cId="1488489022" sldId="292"/>
        </pc:sldMkLst>
        <pc:spChg chg="mod">
          <ac:chgData name="Victor Heng" userId="fc4ad821-ae55-430e-b30a-62deb0249487" providerId="ADAL" clId="{51F35D19-4E04-4BD8-92BE-F0E8BAC4ED63}" dt="2026-02-04T16:28:29.629" v="5747" actId="14100"/>
          <ac:spMkLst>
            <pc:docMk/>
            <pc:sldMk cId="1488489022" sldId="292"/>
            <ac:spMk id="3" creationId="{736B521A-628D-CDA4-593F-F98CB3933D2F}"/>
          </ac:spMkLst>
        </pc:spChg>
      </pc:sldChg>
      <pc:sldChg chg="addSp delSp modSp new mod ord chgLayout">
        <pc:chgData name="Victor Heng" userId="fc4ad821-ae55-430e-b30a-62deb0249487" providerId="ADAL" clId="{51F35D19-4E04-4BD8-92BE-F0E8BAC4ED63}" dt="2026-03-02T20:31:57.713" v="8443" actId="14100"/>
        <pc:sldMkLst>
          <pc:docMk/>
          <pc:sldMk cId="3870307660" sldId="294"/>
        </pc:sldMkLst>
        <pc:spChg chg="mod ord">
          <ac:chgData name="Victor Heng" userId="fc4ad821-ae55-430e-b30a-62deb0249487" providerId="ADAL" clId="{51F35D19-4E04-4BD8-92BE-F0E8BAC4ED63}" dt="2026-02-10T11:54:44.172" v="7837" actId="21"/>
          <ac:spMkLst>
            <pc:docMk/>
            <pc:sldMk cId="3870307660" sldId="294"/>
            <ac:spMk id="2" creationId="{6C7BC631-D417-E64F-77F7-F36DEAC67386}"/>
          </ac:spMkLst>
        </pc:spChg>
        <pc:spChg chg="mod ord">
          <ac:chgData name="Victor Heng" userId="fc4ad821-ae55-430e-b30a-62deb0249487" providerId="ADAL" clId="{51F35D19-4E04-4BD8-92BE-F0E8BAC4ED63}" dt="2026-03-02T20:31:57.713" v="8443" actId="14100"/>
          <ac:spMkLst>
            <pc:docMk/>
            <pc:sldMk cId="3870307660" sldId="294"/>
            <ac:spMk id="3" creationId="{461B3FB7-3281-75EB-BFB0-C66E46696C0E}"/>
          </ac:spMkLst>
        </pc:spChg>
        <pc:spChg chg="add mod">
          <ac:chgData name="Victor Heng" userId="fc4ad821-ae55-430e-b30a-62deb0249487" providerId="ADAL" clId="{51F35D19-4E04-4BD8-92BE-F0E8BAC4ED63}" dt="2026-02-02T16:48:11.675" v="3231" actId="164"/>
          <ac:spMkLst>
            <pc:docMk/>
            <pc:sldMk cId="3870307660" sldId="294"/>
            <ac:spMk id="10" creationId="{DE194CD4-77D0-7027-D578-3CCDD3835B0D}"/>
          </ac:spMkLst>
        </pc:spChg>
        <pc:spChg chg="add mod">
          <ac:chgData name="Victor Heng" userId="fc4ad821-ae55-430e-b30a-62deb0249487" providerId="ADAL" clId="{51F35D19-4E04-4BD8-92BE-F0E8BAC4ED63}" dt="2026-02-02T16:48:11.675" v="3231" actId="164"/>
          <ac:spMkLst>
            <pc:docMk/>
            <pc:sldMk cId="3870307660" sldId="294"/>
            <ac:spMk id="11" creationId="{74064768-D7DF-B8D3-0882-E4EAC81FE00B}"/>
          </ac:spMkLst>
        </pc:spChg>
        <pc:spChg chg="add mod">
          <ac:chgData name="Victor Heng" userId="fc4ad821-ae55-430e-b30a-62deb0249487" providerId="ADAL" clId="{51F35D19-4E04-4BD8-92BE-F0E8BAC4ED63}" dt="2026-02-02T16:48:11.675" v="3231" actId="164"/>
          <ac:spMkLst>
            <pc:docMk/>
            <pc:sldMk cId="3870307660" sldId="294"/>
            <ac:spMk id="12" creationId="{D6B47789-CFAF-CA62-F81E-85A23E1A1972}"/>
          </ac:spMkLst>
        </pc:spChg>
        <pc:spChg chg="add mod">
          <ac:chgData name="Victor Heng" userId="fc4ad821-ae55-430e-b30a-62deb0249487" providerId="ADAL" clId="{51F35D19-4E04-4BD8-92BE-F0E8BAC4ED63}" dt="2026-02-02T16:48:11.675" v="3231" actId="164"/>
          <ac:spMkLst>
            <pc:docMk/>
            <pc:sldMk cId="3870307660" sldId="294"/>
            <ac:spMk id="13" creationId="{10EC3A1B-0436-DAC7-8D3E-DA34C4355926}"/>
          </ac:spMkLst>
        </pc:spChg>
        <pc:spChg chg="add mod">
          <ac:chgData name="Victor Heng" userId="fc4ad821-ae55-430e-b30a-62deb0249487" providerId="ADAL" clId="{51F35D19-4E04-4BD8-92BE-F0E8BAC4ED63}" dt="2026-02-02T16:49:14.818" v="3286" actId="1076"/>
          <ac:spMkLst>
            <pc:docMk/>
            <pc:sldMk cId="3870307660" sldId="294"/>
            <ac:spMk id="15" creationId="{A5C5ACA1-7D07-442E-9276-0B4486382219}"/>
          </ac:spMkLst>
        </pc:spChg>
        <pc:grpChg chg="add del mod">
          <ac:chgData name="Victor Heng" userId="fc4ad821-ae55-430e-b30a-62deb0249487" providerId="ADAL" clId="{51F35D19-4E04-4BD8-92BE-F0E8BAC4ED63}" dt="2026-02-04T12:19:44.538" v="3931" actId="478"/>
          <ac:grpSpMkLst>
            <pc:docMk/>
            <pc:sldMk cId="3870307660" sldId="294"/>
            <ac:grpSpMk id="14" creationId="{7C5B0B07-8554-F4B0-0B9D-22F52F1FB8BA}"/>
          </ac:grpSpMkLst>
        </pc:grpChg>
        <pc:picChg chg="add mod">
          <ac:chgData name="Victor Heng" userId="fc4ad821-ae55-430e-b30a-62deb0249487" providerId="ADAL" clId="{51F35D19-4E04-4BD8-92BE-F0E8BAC4ED63}" dt="2026-02-02T16:48:11.675" v="3231" actId="164"/>
          <ac:picMkLst>
            <pc:docMk/>
            <pc:sldMk cId="3870307660" sldId="294"/>
            <ac:picMk id="9" creationId="{7C1CAFD6-4413-15CD-C88C-8B0C885A2ED4}"/>
          </ac:picMkLst>
        </pc:picChg>
      </pc:sldChg>
      <pc:sldChg chg="addSp delSp modSp new mod ord">
        <pc:chgData name="Victor Heng" userId="fc4ad821-ae55-430e-b30a-62deb0249487" providerId="ADAL" clId="{51F35D19-4E04-4BD8-92BE-F0E8BAC4ED63}" dt="2026-03-02T20:32:53.127" v="8444" actId="14100"/>
        <pc:sldMkLst>
          <pc:docMk/>
          <pc:sldMk cId="4180270503" sldId="295"/>
        </pc:sldMkLst>
        <pc:spChg chg="mod">
          <ac:chgData name="Victor Heng" userId="fc4ad821-ae55-430e-b30a-62deb0249487" providerId="ADAL" clId="{51F35D19-4E04-4BD8-92BE-F0E8BAC4ED63}" dt="2026-03-02T20:32:53.127" v="8444" actId="14100"/>
          <ac:spMkLst>
            <pc:docMk/>
            <pc:sldMk cId="4180270503" sldId="295"/>
            <ac:spMk id="3" creationId="{B856F00A-4B60-02ED-F30C-07190B7C4D7D}"/>
          </ac:spMkLst>
        </pc:spChg>
        <pc:spChg chg="add mod">
          <ac:chgData name="Victor Heng" userId="fc4ad821-ae55-430e-b30a-62deb0249487" providerId="ADAL" clId="{51F35D19-4E04-4BD8-92BE-F0E8BAC4ED63}" dt="2026-02-02T17:39:50.517" v="3600" actId="1076"/>
          <ac:spMkLst>
            <pc:docMk/>
            <pc:sldMk cId="4180270503" sldId="295"/>
            <ac:spMk id="4" creationId="{FF6C53A2-5446-1592-C02D-F3476E5477CE}"/>
          </ac:spMkLst>
        </pc:spChg>
        <pc:spChg chg="add mod">
          <ac:chgData name="Victor Heng" userId="fc4ad821-ae55-430e-b30a-62deb0249487" providerId="ADAL" clId="{51F35D19-4E04-4BD8-92BE-F0E8BAC4ED63}" dt="2026-02-02T17:39:43.295" v="3599" actId="1076"/>
          <ac:spMkLst>
            <pc:docMk/>
            <pc:sldMk cId="4180270503" sldId="295"/>
            <ac:spMk id="6" creationId="{EAECD3FC-4BBA-0643-1125-27595C6CCE04}"/>
          </ac:spMkLst>
        </pc:spChg>
        <pc:spChg chg="add mod">
          <ac:chgData name="Victor Heng" userId="fc4ad821-ae55-430e-b30a-62deb0249487" providerId="ADAL" clId="{51F35D19-4E04-4BD8-92BE-F0E8BAC4ED63}" dt="2026-02-10T12:16:05.679" v="8068"/>
          <ac:spMkLst>
            <pc:docMk/>
            <pc:sldMk cId="4180270503" sldId="295"/>
            <ac:spMk id="8" creationId="{F7EA4FA0-1956-0D9B-FAA4-4651B29B6A3B}"/>
          </ac:spMkLst>
        </pc:spChg>
        <pc:picChg chg="add mod">
          <ac:chgData name="Victor Heng" userId="fc4ad821-ae55-430e-b30a-62deb0249487" providerId="ADAL" clId="{51F35D19-4E04-4BD8-92BE-F0E8BAC4ED63}" dt="2026-02-02T17:39:37.052" v="3598" actId="18131"/>
          <ac:picMkLst>
            <pc:docMk/>
            <pc:sldMk cId="4180270503" sldId="295"/>
            <ac:picMk id="2050" creationId="{BF871923-71B5-26B2-43FB-5B77DB552BE9}"/>
          </ac:picMkLst>
        </pc:picChg>
      </pc:sldChg>
      <pc:sldChg chg="addSp delSp modSp new mod modAnim">
        <pc:chgData name="Victor Heng" userId="fc4ad821-ae55-430e-b30a-62deb0249487" providerId="ADAL" clId="{51F35D19-4E04-4BD8-92BE-F0E8BAC4ED63}" dt="2026-03-02T20:36:46.330" v="8452" actId="1076"/>
        <pc:sldMkLst>
          <pc:docMk/>
          <pc:sldMk cId="3363478836" sldId="296"/>
        </pc:sldMkLst>
        <pc:spChg chg="mod">
          <ac:chgData name="Victor Heng" userId="fc4ad821-ae55-430e-b30a-62deb0249487" providerId="ADAL" clId="{51F35D19-4E04-4BD8-92BE-F0E8BAC4ED63}" dt="2026-03-02T20:36:46.330" v="8452" actId="1076"/>
          <ac:spMkLst>
            <pc:docMk/>
            <pc:sldMk cId="3363478836" sldId="296"/>
            <ac:spMk id="3" creationId="{2CF521B2-F81A-2D21-7B3E-9399556655D9}"/>
          </ac:spMkLst>
        </pc:spChg>
        <pc:spChg chg="add mod">
          <ac:chgData name="Victor Heng" userId="fc4ad821-ae55-430e-b30a-62deb0249487" providerId="ADAL" clId="{51F35D19-4E04-4BD8-92BE-F0E8BAC4ED63}" dt="2026-02-02T17:46:13.638" v="3654" actId="1076"/>
          <ac:spMkLst>
            <pc:docMk/>
            <pc:sldMk cId="3363478836" sldId="296"/>
            <ac:spMk id="5" creationId="{7C04AB71-411E-D82E-A739-6551E456C2BD}"/>
          </ac:spMkLst>
        </pc:spChg>
        <pc:spChg chg="add mod">
          <ac:chgData name="Victor Heng" userId="fc4ad821-ae55-430e-b30a-62deb0249487" providerId="ADAL" clId="{51F35D19-4E04-4BD8-92BE-F0E8BAC4ED63}" dt="2026-02-04T14:59:56.014" v="5517" actId="1076"/>
          <ac:spMkLst>
            <pc:docMk/>
            <pc:sldMk cId="3363478836" sldId="296"/>
            <ac:spMk id="6" creationId="{9E07FC23-D418-F6DE-5DD4-CC68CB9A3F66}"/>
          </ac:spMkLst>
        </pc:spChg>
        <pc:spChg chg="add mod">
          <ac:chgData name="Victor Heng" userId="fc4ad821-ae55-430e-b30a-62deb0249487" providerId="ADAL" clId="{51F35D19-4E04-4BD8-92BE-F0E8BAC4ED63}" dt="2026-02-10T12:16:39.641" v="8077"/>
          <ac:spMkLst>
            <pc:docMk/>
            <pc:sldMk cId="3363478836" sldId="296"/>
            <ac:spMk id="11" creationId="{100D7082-510C-ED6F-E767-D13604F3A768}"/>
          </ac:spMkLst>
        </pc:spChg>
        <pc:picChg chg="add mod modCrop">
          <ac:chgData name="Victor Heng" userId="fc4ad821-ae55-430e-b30a-62deb0249487" providerId="ADAL" clId="{51F35D19-4E04-4BD8-92BE-F0E8BAC4ED63}" dt="2026-03-02T20:36:31.279" v="8448" actId="18131"/>
          <ac:picMkLst>
            <pc:docMk/>
            <pc:sldMk cId="3363478836" sldId="296"/>
            <ac:picMk id="4" creationId="{27DD1A17-8141-AD9D-6431-142FA157705E}"/>
          </ac:picMkLst>
        </pc:picChg>
        <pc:cxnChg chg="add mod">
          <ac:chgData name="Victor Heng" userId="fc4ad821-ae55-430e-b30a-62deb0249487" providerId="ADAL" clId="{51F35D19-4E04-4BD8-92BE-F0E8BAC4ED63}" dt="2026-03-02T20:36:39.726" v="8449" actId="14100"/>
          <ac:cxnSpMkLst>
            <pc:docMk/>
            <pc:sldMk cId="3363478836" sldId="296"/>
            <ac:cxnSpMk id="8" creationId="{E00D9F34-8EA1-C4A4-700D-7DB63BAC06E4}"/>
          </ac:cxnSpMkLst>
        </pc:cxnChg>
        <pc:cxnChg chg="add mod">
          <ac:chgData name="Victor Heng" userId="fc4ad821-ae55-430e-b30a-62deb0249487" providerId="ADAL" clId="{51F35D19-4E04-4BD8-92BE-F0E8BAC4ED63}" dt="2026-03-02T20:36:43.864" v="8450" actId="14100"/>
          <ac:cxnSpMkLst>
            <pc:docMk/>
            <pc:sldMk cId="3363478836" sldId="296"/>
            <ac:cxnSpMk id="9" creationId="{A8266969-6AA6-91D8-F6D7-E079246B6963}"/>
          </ac:cxnSpMkLst>
        </pc:cxnChg>
      </pc:sldChg>
      <pc:sldChg chg="addSp delSp modSp add mod ord delAnim modAnim chgLayout">
        <pc:chgData name="Victor Heng" userId="fc4ad821-ae55-430e-b30a-62deb0249487" providerId="ADAL" clId="{51F35D19-4E04-4BD8-92BE-F0E8BAC4ED63}" dt="2026-03-02T20:31:28.595" v="8439" actId="14100"/>
        <pc:sldMkLst>
          <pc:docMk/>
          <pc:sldMk cId="3024033637" sldId="297"/>
        </pc:sldMkLst>
        <pc:spChg chg="mod ord">
          <ac:chgData name="Victor Heng" userId="fc4ad821-ae55-430e-b30a-62deb0249487" providerId="ADAL" clId="{51F35D19-4E04-4BD8-92BE-F0E8BAC4ED63}" dt="2026-03-02T20:31:28.595" v="8439" actId="14100"/>
          <ac:spMkLst>
            <pc:docMk/>
            <pc:sldMk cId="3024033637" sldId="297"/>
            <ac:spMk id="3" creationId="{544482C9-BE27-39FF-2A2B-41E8722DEEB6}"/>
          </ac:spMkLst>
        </pc:spChg>
        <pc:spChg chg="add mod">
          <ac:chgData name="Victor Heng" userId="fc4ad821-ae55-430e-b30a-62deb0249487" providerId="ADAL" clId="{51F35D19-4E04-4BD8-92BE-F0E8BAC4ED63}" dt="2026-02-10T12:15:51.416" v="8066"/>
          <ac:spMkLst>
            <pc:docMk/>
            <pc:sldMk cId="3024033637" sldId="297"/>
            <ac:spMk id="7" creationId="{8161DD80-496C-12BD-A4D4-C8BE18A8491D}"/>
          </ac:spMkLst>
        </pc:spChg>
        <pc:spChg chg="add mod">
          <ac:chgData name="Victor Heng" userId="fc4ad821-ae55-430e-b30a-62deb0249487" providerId="ADAL" clId="{51F35D19-4E04-4BD8-92BE-F0E8BAC4ED63}" dt="2026-02-04T13:55:36.598" v="5164" actId="1076"/>
          <ac:spMkLst>
            <pc:docMk/>
            <pc:sldMk cId="3024033637" sldId="297"/>
            <ac:spMk id="24" creationId="{8AB3D8E8-C296-0368-1B97-1A6D15CF5CAE}"/>
          </ac:spMkLst>
        </pc:spChg>
        <pc:spChg chg="add mod">
          <ac:chgData name="Victor Heng" userId="fc4ad821-ae55-430e-b30a-62deb0249487" providerId="ADAL" clId="{51F35D19-4E04-4BD8-92BE-F0E8BAC4ED63}" dt="2026-02-04T13:55:36.598" v="5164" actId="1076"/>
          <ac:spMkLst>
            <pc:docMk/>
            <pc:sldMk cId="3024033637" sldId="297"/>
            <ac:spMk id="30" creationId="{436FCB0A-8565-E0AA-9C14-7118C9CB6EAC}"/>
          </ac:spMkLst>
        </pc:spChg>
        <pc:spChg chg="add mod">
          <ac:chgData name="Victor Heng" userId="fc4ad821-ae55-430e-b30a-62deb0249487" providerId="ADAL" clId="{51F35D19-4E04-4BD8-92BE-F0E8BAC4ED63}" dt="2026-02-04T12:19:33.246" v="3927" actId="1076"/>
          <ac:spMkLst>
            <pc:docMk/>
            <pc:sldMk cId="3024033637" sldId="297"/>
            <ac:spMk id="31" creationId="{99B6D3FF-4641-11B9-6078-9429476B3070}"/>
          </ac:spMkLst>
        </pc:spChg>
        <pc:spChg chg="add mod">
          <ac:chgData name="Victor Heng" userId="fc4ad821-ae55-430e-b30a-62deb0249487" providerId="ADAL" clId="{51F35D19-4E04-4BD8-92BE-F0E8BAC4ED63}" dt="2026-02-04T12:20:03.347" v="3934"/>
          <ac:spMkLst>
            <pc:docMk/>
            <pc:sldMk cId="3024033637" sldId="297"/>
            <ac:spMk id="33" creationId="{D589EAE9-B21A-99FA-650B-23C9C5C428F1}"/>
          </ac:spMkLst>
        </pc:spChg>
        <pc:picChg chg="add mod ord">
          <ac:chgData name="Victor Heng" userId="fc4ad821-ae55-430e-b30a-62deb0249487" providerId="ADAL" clId="{51F35D19-4E04-4BD8-92BE-F0E8BAC4ED63}" dt="2026-02-04T13:53:48.877" v="5150" actId="167"/>
          <ac:picMkLst>
            <pc:docMk/>
            <pc:sldMk cId="3024033637" sldId="297"/>
            <ac:picMk id="32" creationId="{E45C982B-C03B-6266-4500-B91BC42DB313}"/>
          </ac:picMkLst>
        </pc:picChg>
      </pc:sldChg>
      <pc:sldChg chg="delSp modSp new mod">
        <pc:chgData name="Victor Heng" userId="fc4ad821-ae55-430e-b30a-62deb0249487" providerId="ADAL" clId="{51F35D19-4E04-4BD8-92BE-F0E8BAC4ED63}" dt="2026-02-09T15:49:16.857" v="5748" actId="14100"/>
        <pc:sldMkLst>
          <pc:docMk/>
          <pc:sldMk cId="4165495071" sldId="298"/>
        </pc:sldMkLst>
        <pc:spChg chg="mod">
          <ac:chgData name="Victor Heng" userId="fc4ad821-ae55-430e-b30a-62deb0249487" providerId="ADAL" clId="{51F35D19-4E04-4BD8-92BE-F0E8BAC4ED63}" dt="2026-02-04T12:13:35.462" v="3726" actId="20577"/>
          <ac:spMkLst>
            <pc:docMk/>
            <pc:sldMk cId="4165495071" sldId="298"/>
            <ac:spMk id="2" creationId="{14EE9E78-D736-2714-7B94-A3D46099D649}"/>
          </ac:spMkLst>
        </pc:spChg>
        <pc:spChg chg="mod">
          <ac:chgData name="Victor Heng" userId="fc4ad821-ae55-430e-b30a-62deb0249487" providerId="ADAL" clId="{51F35D19-4E04-4BD8-92BE-F0E8BAC4ED63}" dt="2026-02-09T15:49:16.857" v="5748" actId="14100"/>
          <ac:spMkLst>
            <pc:docMk/>
            <pc:sldMk cId="4165495071" sldId="298"/>
            <ac:spMk id="3" creationId="{66906E8F-5042-0DF9-E8FD-22D68A36901B}"/>
          </ac:spMkLst>
        </pc:spChg>
      </pc:sldChg>
      <pc:sldChg chg="addSp delSp modSp new mod">
        <pc:chgData name="Victor Heng" userId="fc4ad821-ae55-430e-b30a-62deb0249487" providerId="ADAL" clId="{51F35D19-4E04-4BD8-92BE-F0E8BAC4ED63}" dt="2026-02-04T13:34:39.029" v="4940" actId="20577"/>
        <pc:sldMkLst>
          <pc:docMk/>
          <pc:sldMk cId="1058283434" sldId="299"/>
        </pc:sldMkLst>
        <pc:spChg chg="mod">
          <ac:chgData name="Victor Heng" userId="fc4ad821-ae55-430e-b30a-62deb0249487" providerId="ADAL" clId="{51F35D19-4E04-4BD8-92BE-F0E8BAC4ED63}" dt="2026-02-04T12:51:08.032" v="4004" actId="20577"/>
          <ac:spMkLst>
            <pc:docMk/>
            <pc:sldMk cId="1058283434" sldId="299"/>
            <ac:spMk id="2" creationId="{643554B8-22CE-6F84-968D-B548D4E43C18}"/>
          </ac:spMkLst>
        </pc:spChg>
        <pc:spChg chg="add mod">
          <ac:chgData name="Victor Heng" userId="fc4ad821-ae55-430e-b30a-62deb0249487" providerId="ADAL" clId="{51F35D19-4E04-4BD8-92BE-F0E8BAC4ED63}" dt="2026-02-04T13:29:43.555" v="4901" actId="1038"/>
          <ac:spMkLst>
            <pc:docMk/>
            <pc:sldMk cId="1058283434" sldId="299"/>
            <ac:spMk id="15" creationId="{A01A6960-6F10-CB48-BBEA-78717D338069}"/>
          </ac:spMkLst>
        </pc:spChg>
        <pc:spChg chg="add mod">
          <ac:chgData name="Victor Heng" userId="fc4ad821-ae55-430e-b30a-62deb0249487" providerId="ADAL" clId="{51F35D19-4E04-4BD8-92BE-F0E8BAC4ED63}" dt="2026-02-04T13:29:43.555" v="4901" actId="1038"/>
          <ac:spMkLst>
            <pc:docMk/>
            <pc:sldMk cId="1058283434" sldId="299"/>
            <ac:spMk id="16" creationId="{A9A941AD-EC20-FDF2-3E21-EA4B11A68682}"/>
          </ac:spMkLst>
        </pc:spChg>
        <pc:spChg chg="add mod">
          <ac:chgData name="Victor Heng" userId="fc4ad821-ae55-430e-b30a-62deb0249487" providerId="ADAL" clId="{51F35D19-4E04-4BD8-92BE-F0E8BAC4ED63}" dt="2026-02-04T13:34:39.029" v="4940" actId="20577"/>
          <ac:spMkLst>
            <pc:docMk/>
            <pc:sldMk cId="1058283434" sldId="299"/>
            <ac:spMk id="17" creationId="{C69949E9-ABEC-5D13-FA3A-C04876A8B9C2}"/>
          </ac:spMkLst>
        </pc:spChg>
        <pc:spChg chg="add mod">
          <ac:chgData name="Victor Heng" userId="fc4ad821-ae55-430e-b30a-62deb0249487" providerId="ADAL" clId="{51F35D19-4E04-4BD8-92BE-F0E8BAC4ED63}" dt="2026-02-04T13:31:57.661" v="4927" actId="1076"/>
          <ac:spMkLst>
            <pc:docMk/>
            <pc:sldMk cId="1058283434" sldId="299"/>
            <ac:spMk id="18" creationId="{C8CBB48D-F846-C125-023D-9B5DE05F844F}"/>
          </ac:spMkLst>
        </pc:spChg>
        <pc:picChg chg="add mod">
          <ac:chgData name="Victor Heng" userId="fc4ad821-ae55-430e-b30a-62deb0249487" providerId="ADAL" clId="{51F35D19-4E04-4BD8-92BE-F0E8BAC4ED63}" dt="2026-02-04T13:29:43.555" v="4901" actId="1038"/>
          <ac:picMkLst>
            <pc:docMk/>
            <pc:sldMk cId="1058283434" sldId="299"/>
            <ac:picMk id="12" creationId="{6EBC074A-0B2F-92C2-F4CC-49FE9B012FF8}"/>
          </ac:picMkLst>
        </pc:picChg>
        <pc:picChg chg="add mod">
          <ac:chgData name="Victor Heng" userId="fc4ad821-ae55-430e-b30a-62deb0249487" providerId="ADAL" clId="{51F35D19-4E04-4BD8-92BE-F0E8BAC4ED63}" dt="2026-02-04T13:29:43.555" v="4901" actId="1038"/>
          <ac:picMkLst>
            <pc:docMk/>
            <pc:sldMk cId="1058283434" sldId="299"/>
            <ac:picMk id="14" creationId="{A94A2AF6-CF38-6D81-4B20-D18BB8DD12A0}"/>
          </ac:picMkLst>
        </pc:picChg>
      </pc:sldChg>
      <pc:sldChg chg="addSp delSp modSp new mod ord modClrScheme chgLayout">
        <pc:chgData name="Victor Heng" userId="fc4ad821-ae55-430e-b30a-62deb0249487" providerId="ADAL" clId="{51F35D19-4E04-4BD8-92BE-F0E8BAC4ED63}" dt="2026-02-19T22:27:32.470" v="8210" actId="14100"/>
        <pc:sldMkLst>
          <pc:docMk/>
          <pc:sldMk cId="1620981642" sldId="300"/>
        </pc:sldMkLst>
        <pc:spChg chg="mod ord">
          <ac:chgData name="Victor Heng" userId="fc4ad821-ae55-430e-b30a-62deb0249487" providerId="ADAL" clId="{51F35D19-4E04-4BD8-92BE-F0E8BAC4ED63}" dt="2026-02-19T22:27:32.470" v="8210" actId="14100"/>
          <ac:spMkLst>
            <pc:docMk/>
            <pc:sldMk cId="1620981642" sldId="300"/>
            <ac:spMk id="2" creationId="{E95E4834-58C6-696F-6DCC-1BF6D1A02EC2}"/>
          </ac:spMkLst>
        </pc:spChg>
        <pc:spChg chg="add mod">
          <ac:chgData name="Victor Heng" userId="fc4ad821-ae55-430e-b30a-62deb0249487" providerId="ADAL" clId="{51F35D19-4E04-4BD8-92BE-F0E8BAC4ED63}" dt="2026-02-04T13:45:42.813" v="5026" actId="122"/>
          <ac:spMkLst>
            <pc:docMk/>
            <pc:sldMk cId="1620981642" sldId="300"/>
            <ac:spMk id="7" creationId="{20C00993-4532-484E-3AA3-786B2B1672A7}"/>
          </ac:spMkLst>
        </pc:spChg>
        <pc:spChg chg="add mod">
          <ac:chgData name="Victor Heng" userId="fc4ad821-ae55-430e-b30a-62deb0249487" providerId="ADAL" clId="{51F35D19-4E04-4BD8-92BE-F0E8BAC4ED63}" dt="2026-02-04T13:45:57.005" v="5039" actId="20577"/>
          <ac:spMkLst>
            <pc:docMk/>
            <pc:sldMk cId="1620981642" sldId="300"/>
            <ac:spMk id="8" creationId="{89947269-A780-8941-F530-CD0B1B9F8C21}"/>
          </ac:spMkLst>
        </pc:spChg>
        <pc:spChg chg="add mod">
          <ac:chgData name="Victor Heng" userId="fc4ad821-ae55-430e-b30a-62deb0249487" providerId="ADAL" clId="{51F35D19-4E04-4BD8-92BE-F0E8BAC4ED63}" dt="2026-02-04T13:46:16.803" v="5055" actId="20577"/>
          <ac:spMkLst>
            <pc:docMk/>
            <pc:sldMk cId="1620981642" sldId="300"/>
            <ac:spMk id="9" creationId="{FCB0C27B-A66A-8B1A-133C-E2444A4E92F3}"/>
          </ac:spMkLst>
        </pc:spChg>
        <pc:spChg chg="add mod">
          <ac:chgData name="Victor Heng" userId="fc4ad821-ae55-430e-b30a-62deb0249487" providerId="ADAL" clId="{51F35D19-4E04-4BD8-92BE-F0E8BAC4ED63}" dt="2026-02-10T10:52:24.762" v="7806" actId="1076"/>
          <ac:spMkLst>
            <pc:docMk/>
            <pc:sldMk cId="1620981642" sldId="300"/>
            <ac:spMk id="10" creationId="{59913290-9933-6C5B-77DB-02710DD126EE}"/>
          </ac:spMkLst>
        </pc:spChg>
        <pc:spChg chg="add mod">
          <ac:chgData name="Victor Heng" userId="fc4ad821-ae55-430e-b30a-62deb0249487" providerId="ADAL" clId="{51F35D19-4E04-4BD8-92BE-F0E8BAC4ED63}" dt="2026-02-04T13:51:05.305" v="5136" actId="1076"/>
          <ac:spMkLst>
            <pc:docMk/>
            <pc:sldMk cId="1620981642" sldId="300"/>
            <ac:spMk id="11" creationId="{800B5CA4-0D7F-C7E8-ACF7-A60B2DD6F38A}"/>
          </ac:spMkLst>
        </pc:spChg>
        <pc:spChg chg="add mod">
          <ac:chgData name="Victor Heng" userId="fc4ad821-ae55-430e-b30a-62deb0249487" providerId="ADAL" clId="{51F35D19-4E04-4BD8-92BE-F0E8BAC4ED63}" dt="2026-02-04T13:52:12.426" v="5145" actId="115"/>
          <ac:spMkLst>
            <pc:docMk/>
            <pc:sldMk cId="1620981642" sldId="300"/>
            <ac:spMk id="12" creationId="{CEE1CF2C-8AFC-2974-91B2-DD6F3F63F23D}"/>
          </ac:spMkLst>
        </pc:spChg>
        <pc:picChg chg="add mod ord">
          <ac:chgData name="Victor Heng" userId="fc4ad821-ae55-430e-b30a-62deb0249487" providerId="ADAL" clId="{51F35D19-4E04-4BD8-92BE-F0E8BAC4ED63}" dt="2026-02-04T13:44:54.931" v="5006" actId="1076"/>
          <ac:picMkLst>
            <pc:docMk/>
            <pc:sldMk cId="1620981642" sldId="300"/>
            <ac:picMk id="4098" creationId="{30CB40AE-8D6D-34E0-91B7-4AE8389E37E1}"/>
          </ac:picMkLst>
        </pc:picChg>
        <pc:picChg chg="add mod">
          <ac:chgData name="Victor Heng" userId="fc4ad821-ae55-430e-b30a-62deb0249487" providerId="ADAL" clId="{51F35D19-4E04-4BD8-92BE-F0E8BAC4ED63}" dt="2026-02-04T13:44:54.931" v="5006" actId="1076"/>
          <ac:picMkLst>
            <pc:docMk/>
            <pc:sldMk cId="1620981642" sldId="300"/>
            <ac:picMk id="4100" creationId="{4A721C40-A71A-0D76-DCAB-BDE96CFBD6E4}"/>
          </ac:picMkLst>
        </pc:picChg>
        <pc:picChg chg="add mod">
          <ac:chgData name="Victor Heng" userId="fc4ad821-ae55-430e-b30a-62deb0249487" providerId="ADAL" clId="{51F35D19-4E04-4BD8-92BE-F0E8BAC4ED63}" dt="2026-02-04T13:44:54.931" v="5006" actId="1076"/>
          <ac:picMkLst>
            <pc:docMk/>
            <pc:sldMk cId="1620981642" sldId="300"/>
            <ac:picMk id="4102" creationId="{A78B34AB-343D-5345-FBEF-873E907DDE68}"/>
          </ac:picMkLst>
        </pc:picChg>
      </pc:sldChg>
      <pc:sldChg chg="addSp delSp modSp add mod">
        <pc:chgData name="Victor Heng" userId="fc4ad821-ae55-430e-b30a-62deb0249487" providerId="ADAL" clId="{51F35D19-4E04-4BD8-92BE-F0E8BAC4ED63}" dt="2026-02-19T22:27:59.469" v="8212" actId="1076"/>
        <pc:sldMkLst>
          <pc:docMk/>
          <pc:sldMk cId="4114676710" sldId="301"/>
        </pc:sldMkLst>
        <pc:spChg chg="add mod">
          <ac:chgData name="Victor Heng" userId="fc4ad821-ae55-430e-b30a-62deb0249487" providerId="ADAL" clId="{51F35D19-4E04-4BD8-92BE-F0E8BAC4ED63}" dt="2026-02-04T14:28:19.214" v="5513" actId="403"/>
          <ac:spMkLst>
            <pc:docMk/>
            <pc:sldMk cId="4114676710" sldId="301"/>
            <ac:spMk id="3" creationId="{78C0F40C-08D0-0B69-78C9-D31E00D91CB0}"/>
          </ac:spMkLst>
        </pc:spChg>
        <pc:spChg chg="mod">
          <ac:chgData name="Victor Heng" userId="fc4ad821-ae55-430e-b30a-62deb0249487" providerId="ADAL" clId="{51F35D19-4E04-4BD8-92BE-F0E8BAC4ED63}" dt="2026-02-04T14:26:01.530" v="5206" actId="1076"/>
          <ac:spMkLst>
            <pc:docMk/>
            <pc:sldMk cId="4114676710" sldId="301"/>
            <ac:spMk id="8" creationId="{3ED9D188-1357-8046-A00A-374B2448794C}"/>
          </ac:spMkLst>
        </pc:spChg>
        <pc:spChg chg="mod">
          <ac:chgData name="Victor Heng" userId="fc4ad821-ae55-430e-b30a-62deb0249487" providerId="ADAL" clId="{51F35D19-4E04-4BD8-92BE-F0E8BAC4ED63}" dt="2026-02-04T14:25:55.887" v="5205" actId="1076"/>
          <ac:spMkLst>
            <pc:docMk/>
            <pc:sldMk cId="4114676710" sldId="301"/>
            <ac:spMk id="9" creationId="{819F1095-D422-7A9B-FA01-5F0F104CF7FE}"/>
          </ac:spMkLst>
        </pc:spChg>
        <pc:spChg chg="mod">
          <ac:chgData name="Victor Heng" userId="fc4ad821-ae55-430e-b30a-62deb0249487" providerId="ADAL" clId="{51F35D19-4E04-4BD8-92BE-F0E8BAC4ED63}" dt="2026-02-04T14:25:55.887" v="5205" actId="1076"/>
          <ac:spMkLst>
            <pc:docMk/>
            <pc:sldMk cId="4114676710" sldId="301"/>
            <ac:spMk id="10" creationId="{F70F4A7D-6E5A-C1CB-F897-9F59F53387C4}"/>
          </ac:spMkLst>
        </pc:spChg>
        <pc:spChg chg="mod">
          <ac:chgData name="Victor Heng" userId="fc4ad821-ae55-430e-b30a-62deb0249487" providerId="ADAL" clId="{51F35D19-4E04-4BD8-92BE-F0E8BAC4ED63}" dt="2026-02-04T14:26:01.530" v="5206" actId="1076"/>
          <ac:spMkLst>
            <pc:docMk/>
            <pc:sldMk cId="4114676710" sldId="301"/>
            <ac:spMk id="11" creationId="{54BEED98-489E-2985-6EA3-5E9E012362FF}"/>
          </ac:spMkLst>
        </pc:spChg>
        <pc:picChg chg="mod">
          <ac:chgData name="Victor Heng" userId="fc4ad821-ae55-430e-b30a-62deb0249487" providerId="ADAL" clId="{51F35D19-4E04-4BD8-92BE-F0E8BAC4ED63}" dt="2026-02-04T14:26:01.530" v="5206" actId="1076"/>
          <ac:picMkLst>
            <pc:docMk/>
            <pc:sldMk cId="4114676710" sldId="301"/>
            <ac:picMk id="4100" creationId="{2DFD770B-BCA8-0E3C-7154-B18402340FD1}"/>
          </ac:picMkLst>
        </pc:picChg>
        <pc:picChg chg="mod">
          <ac:chgData name="Victor Heng" userId="fc4ad821-ae55-430e-b30a-62deb0249487" providerId="ADAL" clId="{51F35D19-4E04-4BD8-92BE-F0E8BAC4ED63}" dt="2026-02-19T22:27:59.469" v="8212" actId="1076"/>
          <ac:picMkLst>
            <pc:docMk/>
            <pc:sldMk cId="4114676710" sldId="301"/>
            <ac:picMk id="4102" creationId="{EB0AC1B2-E0E1-A4E5-BBAB-F861B50D1F63}"/>
          </ac:picMkLst>
        </pc:picChg>
      </pc:sldChg>
      <pc:sldChg chg="addSp delSp modSp add mod ord">
        <pc:chgData name="Victor Heng" userId="fc4ad821-ae55-430e-b30a-62deb0249487" providerId="ADAL" clId="{51F35D19-4E04-4BD8-92BE-F0E8BAC4ED63}" dt="2026-03-02T20:31:33.212" v="8440" actId="14100"/>
        <pc:sldMkLst>
          <pc:docMk/>
          <pc:sldMk cId="3396961097" sldId="303"/>
        </pc:sldMkLst>
        <pc:spChg chg="mod">
          <ac:chgData name="Victor Heng" userId="fc4ad821-ae55-430e-b30a-62deb0249487" providerId="ADAL" clId="{51F35D19-4E04-4BD8-92BE-F0E8BAC4ED63}" dt="2026-03-02T20:31:33.212" v="8440" actId="14100"/>
          <ac:spMkLst>
            <pc:docMk/>
            <pc:sldMk cId="3396961097" sldId="303"/>
            <ac:spMk id="3" creationId="{94090FBC-0569-D82F-23BB-8F35E71D0DE4}"/>
          </ac:spMkLst>
        </pc:spChg>
        <pc:spChg chg="add mod">
          <ac:chgData name="Victor Heng" userId="fc4ad821-ae55-430e-b30a-62deb0249487" providerId="ADAL" clId="{51F35D19-4E04-4BD8-92BE-F0E8BAC4ED63}" dt="2026-02-10T10:10:35.750" v="7790" actId="20577"/>
          <ac:spMkLst>
            <pc:docMk/>
            <pc:sldMk cId="3396961097" sldId="303"/>
            <ac:spMk id="5" creationId="{6E78580D-8525-F3BA-A0BA-1E50DACDF613}"/>
          </ac:spMkLst>
        </pc:spChg>
        <pc:spChg chg="mod">
          <ac:chgData name="Victor Heng" userId="fc4ad821-ae55-430e-b30a-62deb0249487" providerId="ADAL" clId="{51F35D19-4E04-4BD8-92BE-F0E8BAC4ED63}" dt="2026-02-09T18:00:55.959" v="6256" actId="1076"/>
          <ac:spMkLst>
            <pc:docMk/>
            <pc:sldMk cId="3396961097" sldId="303"/>
            <ac:spMk id="6" creationId="{1EBEE014-E180-9755-8CC0-5DF008C00506}"/>
          </ac:spMkLst>
        </pc:spChg>
        <pc:spChg chg="add mod">
          <ac:chgData name="Victor Heng" userId="fc4ad821-ae55-430e-b30a-62deb0249487" providerId="ADAL" clId="{51F35D19-4E04-4BD8-92BE-F0E8BAC4ED63}" dt="2026-02-10T10:10:38.301" v="7792" actId="20577"/>
          <ac:spMkLst>
            <pc:docMk/>
            <pc:sldMk cId="3396961097" sldId="303"/>
            <ac:spMk id="7" creationId="{C39FEE4F-10E6-0B40-0F85-95B28B4E3801}"/>
          </ac:spMkLst>
        </pc:spChg>
        <pc:spChg chg="add mod">
          <ac:chgData name="Victor Heng" userId="fc4ad821-ae55-430e-b30a-62deb0249487" providerId="ADAL" clId="{51F35D19-4E04-4BD8-92BE-F0E8BAC4ED63}" dt="2026-02-10T10:10:42.357" v="7794" actId="20577"/>
          <ac:spMkLst>
            <pc:docMk/>
            <pc:sldMk cId="3396961097" sldId="303"/>
            <ac:spMk id="8" creationId="{D8082792-F256-0F30-4E30-757C41B90CDE}"/>
          </ac:spMkLst>
        </pc:spChg>
        <pc:spChg chg="add mod">
          <ac:chgData name="Victor Heng" userId="fc4ad821-ae55-430e-b30a-62deb0249487" providerId="ADAL" clId="{51F35D19-4E04-4BD8-92BE-F0E8BAC4ED63}" dt="2026-02-09T17:59:15.337" v="6248" actId="404"/>
          <ac:spMkLst>
            <pc:docMk/>
            <pc:sldMk cId="3396961097" sldId="303"/>
            <ac:spMk id="9" creationId="{D59A9A60-8532-E5B5-3B80-A38CD14360AA}"/>
          </ac:spMkLst>
        </pc:spChg>
        <pc:spChg chg="add mod">
          <ac:chgData name="Victor Heng" userId="fc4ad821-ae55-430e-b30a-62deb0249487" providerId="ADAL" clId="{51F35D19-4E04-4BD8-92BE-F0E8BAC4ED63}" dt="2026-02-10T12:15:43.512" v="8062"/>
          <ac:spMkLst>
            <pc:docMk/>
            <pc:sldMk cId="3396961097" sldId="303"/>
            <ac:spMk id="15" creationId="{332C4AA9-C14A-D8CA-74FA-2479DE6E6DCF}"/>
          </ac:spMkLst>
        </pc:spChg>
        <pc:picChg chg="mod">
          <ac:chgData name="Victor Heng" userId="fc4ad821-ae55-430e-b30a-62deb0249487" providerId="ADAL" clId="{51F35D19-4E04-4BD8-92BE-F0E8BAC4ED63}" dt="2026-02-09T18:02:04.631" v="6272" actId="1076"/>
          <ac:picMkLst>
            <pc:docMk/>
            <pc:sldMk cId="3396961097" sldId="303"/>
            <ac:picMk id="2050" creationId="{B128993A-1C00-4CD6-A677-244C87161E45}"/>
          </ac:picMkLst>
        </pc:picChg>
        <pc:cxnChg chg="add mod">
          <ac:chgData name="Victor Heng" userId="fc4ad821-ae55-430e-b30a-62deb0249487" providerId="ADAL" clId="{51F35D19-4E04-4BD8-92BE-F0E8BAC4ED63}" dt="2026-02-09T18:01:44.465" v="6265" actId="14100"/>
          <ac:cxnSpMkLst>
            <pc:docMk/>
            <pc:sldMk cId="3396961097" sldId="303"/>
            <ac:cxnSpMk id="10" creationId="{0BA220E1-5EBE-1650-CB2D-920C2D22DB29}"/>
          </ac:cxnSpMkLst>
        </pc:cxnChg>
        <pc:cxnChg chg="add mod">
          <ac:chgData name="Victor Heng" userId="fc4ad821-ae55-430e-b30a-62deb0249487" providerId="ADAL" clId="{51F35D19-4E04-4BD8-92BE-F0E8BAC4ED63}" dt="2026-02-10T10:10:38.301" v="7792" actId="20577"/>
          <ac:cxnSpMkLst>
            <pc:docMk/>
            <pc:sldMk cId="3396961097" sldId="303"/>
            <ac:cxnSpMk id="14" creationId="{699F0200-72A7-3AF7-3465-ACA782DE95F8}"/>
          </ac:cxnSpMkLst>
        </pc:cxnChg>
        <pc:cxnChg chg="add mod">
          <ac:chgData name="Victor Heng" userId="fc4ad821-ae55-430e-b30a-62deb0249487" providerId="ADAL" clId="{51F35D19-4E04-4BD8-92BE-F0E8BAC4ED63}" dt="2026-02-10T12:03:13.634" v="7957" actId="14100"/>
          <ac:cxnSpMkLst>
            <pc:docMk/>
            <pc:sldMk cId="3396961097" sldId="303"/>
            <ac:cxnSpMk id="19" creationId="{94F6CB28-3AB6-A145-4F35-941C771E3647}"/>
          </ac:cxnSpMkLst>
        </pc:cxnChg>
      </pc:sldChg>
      <pc:sldChg chg="addSp delSp modSp new mod ord modNotesTx">
        <pc:chgData name="Victor Heng" userId="fc4ad821-ae55-430e-b30a-62deb0249487" providerId="ADAL" clId="{51F35D19-4E04-4BD8-92BE-F0E8BAC4ED63}" dt="2026-03-02T20:33:12.552" v="8445" actId="14100"/>
        <pc:sldMkLst>
          <pc:docMk/>
          <pc:sldMk cId="4206312902" sldId="304"/>
        </pc:sldMkLst>
        <pc:spChg chg="mod">
          <ac:chgData name="Victor Heng" userId="fc4ad821-ae55-430e-b30a-62deb0249487" providerId="ADAL" clId="{51F35D19-4E04-4BD8-92BE-F0E8BAC4ED63}" dt="2026-03-02T20:33:12.552" v="8445" actId="14100"/>
          <ac:spMkLst>
            <pc:docMk/>
            <pc:sldMk cId="4206312902" sldId="304"/>
            <ac:spMk id="3" creationId="{03B33A39-1757-20E0-3228-BA2D4C7460FD}"/>
          </ac:spMkLst>
        </pc:spChg>
        <pc:spChg chg="add mod">
          <ac:chgData name="Victor Heng" userId="fc4ad821-ae55-430e-b30a-62deb0249487" providerId="ADAL" clId="{51F35D19-4E04-4BD8-92BE-F0E8BAC4ED63}" dt="2026-02-10T12:16:29.450" v="8074"/>
          <ac:spMkLst>
            <pc:docMk/>
            <pc:sldMk cId="4206312902" sldId="304"/>
            <ac:spMk id="7" creationId="{1F896EC9-7F79-450F-7319-B4CE6CF2BB98}"/>
          </ac:spMkLst>
        </pc:spChg>
        <pc:spChg chg="add mod">
          <ac:chgData name="Victor Heng" userId="fc4ad821-ae55-430e-b30a-62deb0249487" providerId="ADAL" clId="{51F35D19-4E04-4BD8-92BE-F0E8BAC4ED63}" dt="2026-02-09T18:28:37.934" v="6983" actId="20577"/>
          <ac:spMkLst>
            <pc:docMk/>
            <pc:sldMk cId="4206312902" sldId="304"/>
            <ac:spMk id="11" creationId="{5D99E26C-D0BA-982D-E8CD-C5EDF01DCB0A}"/>
          </ac:spMkLst>
        </pc:spChg>
        <pc:spChg chg="add mod">
          <ac:chgData name="Victor Heng" userId="fc4ad821-ae55-430e-b30a-62deb0249487" providerId="ADAL" clId="{51F35D19-4E04-4BD8-92BE-F0E8BAC4ED63}" dt="2026-02-09T18:28:51.103" v="6992" actId="20577"/>
          <ac:spMkLst>
            <pc:docMk/>
            <pc:sldMk cId="4206312902" sldId="304"/>
            <ac:spMk id="12" creationId="{53BC5337-7C21-7427-D270-1506F3378E19}"/>
          </ac:spMkLst>
        </pc:spChg>
        <pc:picChg chg="add mod modCrop">
          <ac:chgData name="Victor Heng" userId="fc4ad821-ae55-430e-b30a-62deb0249487" providerId="ADAL" clId="{51F35D19-4E04-4BD8-92BE-F0E8BAC4ED63}" dt="2026-02-09T18:28:18.105" v="6955" actId="1076"/>
          <ac:picMkLst>
            <pc:docMk/>
            <pc:sldMk cId="4206312902" sldId="304"/>
            <ac:picMk id="6" creationId="{0FBFD43F-34F9-2C80-97CC-122613AD1BDD}"/>
          </ac:picMkLst>
        </pc:picChg>
        <pc:picChg chg="add mod modCrop">
          <ac:chgData name="Victor Heng" userId="fc4ad821-ae55-430e-b30a-62deb0249487" providerId="ADAL" clId="{51F35D19-4E04-4BD8-92BE-F0E8BAC4ED63}" dt="2026-02-09T18:29:09.649" v="6993" actId="18131"/>
          <ac:picMkLst>
            <pc:docMk/>
            <pc:sldMk cId="4206312902" sldId="304"/>
            <ac:picMk id="8" creationId="{093B7890-9532-595E-F133-96731CF41DB6}"/>
          </ac:picMkLst>
        </pc:picChg>
      </pc:sldChg>
      <pc:sldChg chg="addSp delSp modSp new mod ord modClrScheme chgLayout modNotesTx">
        <pc:chgData name="Victor Heng" userId="fc4ad821-ae55-430e-b30a-62deb0249487" providerId="ADAL" clId="{51F35D19-4E04-4BD8-92BE-F0E8BAC4ED63}" dt="2026-02-19T22:32:46.504" v="8438"/>
        <pc:sldMkLst>
          <pc:docMk/>
          <pc:sldMk cId="2535993754" sldId="305"/>
        </pc:sldMkLst>
        <pc:spChg chg="add mod">
          <ac:chgData name="Victor Heng" userId="fc4ad821-ae55-430e-b30a-62deb0249487" providerId="ADAL" clId="{51F35D19-4E04-4BD8-92BE-F0E8BAC4ED63}" dt="2026-02-10T11:57:49.498" v="7931" actId="1076"/>
          <ac:spMkLst>
            <pc:docMk/>
            <pc:sldMk cId="2535993754" sldId="305"/>
            <ac:spMk id="2" creationId="{C2888569-91CE-18A3-C546-6025DF4514E5}"/>
          </ac:spMkLst>
        </pc:spChg>
        <pc:spChg chg="add mod ord">
          <ac:chgData name="Victor Heng" userId="fc4ad821-ae55-430e-b30a-62deb0249487" providerId="ADAL" clId="{51F35D19-4E04-4BD8-92BE-F0E8BAC4ED63}" dt="2026-02-10T12:16:10.745" v="8070" actId="27636"/>
          <ac:spMkLst>
            <pc:docMk/>
            <pc:sldMk cId="2535993754" sldId="305"/>
            <ac:spMk id="5" creationId="{F060CB59-0A3F-5726-E8E7-AB5AFB1707F7}"/>
          </ac:spMkLst>
        </pc:spChg>
        <pc:spChg chg="add mod ord">
          <ac:chgData name="Victor Heng" userId="fc4ad821-ae55-430e-b30a-62deb0249487" providerId="ADAL" clId="{51F35D19-4E04-4BD8-92BE-F0E8BAC4ED63}" dt="2026-02-10T11:57:30.595" v="7907" actId="113"/>
          <ac:spMkLst>
            <pc:docMk/>
            <pc:sldMk cId="2535993754" sldId="305"/>
            <ac:spMk id="7" creationId="{ECD8AE39-103E-4BA1-1817-851D1DBF5166}"/>
          </ac:spMkLst>
        </pc:spChg>
        <pc:spChg chg="add mod ord">
          <ac:chgData name="Victor Heng" userId="fc4ad821-ae55-430e-b30a-62deb0249487" providerId="ADAL" clId="{51F35D19-4E04-4BD8-92BE-F0E8BAC4ED63}" dt="2026-02-19T22:31:57.170" v="8434" actId="27636"/>
          <ac:spMkLst>
            <pc:docMk/>
            <pc:sldMk cId="2535993754" sldId="305"/>
            <ac:spMk id="8" creationId="{6146BAD9-7CC6-EF87-ABB2-38600BC5EB70}"/>
          </ac:spMkLst>
        </pc:spChg>
        <pc:spChg chg="add mod">
          <ac:chgData name="Victor Heng" userId="fc4ad821-ae55-430e-b30a-62deb0249487" providerId="ADAL" clId="{51F35D19-4E04-4BD8-92BE-F0E8BAC4ED63}" dt="2026-02-09T18:44:07.749" v="7713" actId="1076"/>
          <ac:spMkLst>
            <pc:docMk/>
            <pc:sldMk cId="2535993754" sldId="305"/>
            <ac:spMk id="12" creationId="{AAFEDCC8-979E-C98C-DD65-ED16549A017B}"/>
          </ac:spMkLst>
        </pc:spChg>
        <pc:spChg chg="add mod">
          <ac:chgData name="Victor Heng" userId="fc4ad821-ae55-430e-b30a-62deb0249487" providerId="ADAL" clId="{51F35D19-4E04-4BD8-92BE-F0E8BAC4ED63}" dt="2026-02-19T22:29:37.468" v="8222" actId="1076"/>
          <ac:spMkLst>
            <pc:docMk/>
            <pc:sldMk cId="2535993754" sldId="305"/>
            <ac:spMk id="16" creationId="{D3794E15-7FCF-441E-7404-E78A343EDB8E}"/>
          </ac:spMkLst>
        </pc:spChg>
        <pc:picChg chg="add mod modCrop">
          <ac:chgData name="Victor Heng" userId="fc4ad821-ae55-430e-b30a-62deb0249487" providerId="ADAL" clId="{51F35D19-4E04-4BD8-92BE-F0E8BAC4ED63}" dt="2026-02-19T22:29:11.636" v="8217" actId="14100"/>
          <ac:picMkLst>
            <pc:docMk/>
            <pc:sldMk cId="2535993754" sldId="305"/>
            <ac:picMk id="9" creationId="{87D5FBF7-CBA5-5690-4343-3417EF0F6D13}"/>
          </ac:picMkLst>
        </pc:picChg>
        <pc:picChg chg="add mod modCrop">
          <ac:chgData name="Victor Heng" userId="fc4ad821-ae55-430e-b30a-62deb0249487" providerId="ADAL" clId="{51F35D19-4E04-4BD8-92BE-F0E8BAC4ED63}" dt="2026-02-10T11:57:01.260" v="7898" actId="18131"/>
          <ac:picMkLst>
            <pc:docMk/>
            <pc:sldMk cId="2535993754" sldId="305"/>
            <ac:picMk id="11" creationId="{39F19FB3-B6DD-89C2-6CA7-9733BA265D71}"/>
          </ac:picMkLst>
        </pc:picChg>
        <pc:picChg chg="add mod modCrop">
          <ac:chgData name="Victor Heng" userId="fc4ad821-ae55-430e-b30a-62deb0249487" providerId="ADAL" clId="{51F35D19-4E04-4BD8-92BE-F0E8BAC4ED63}" dt="2026-02-19T22:29:33.365" v="8221" actId="1076"/>
          <ac:picMkLst>
            <pc:docMk/>
            <pc:sldMk cId="2535993754" sldId="305"/>
            <ac:picMk id="17" creationId="{468873F3-7537-CA52-0368-7D02A9812614}"/>
          </ac:picMkLst>
        </pc:picChg>
      </pc:sldChg>
      <pc:sldChg chg="addSp delSp modSp new mod modClrScheme chgLayout">
        <pc:chgData name="Victor Heng" userId="fc4ad821-ae55-430e-b30a-62deb0249487" providerId="ADAL" clId="{51F35D19-4E04-4BD8-92BE-F0E8BAC4ED63}" dt="2026-02-10T12:19:21.778" v="8207" actId="14100"/>
        <pc:sldMkLst>
          <pc:docMk/>
          <pc:sldMk cId="420215929" sldId="306"/>
        </pc:sldMkLst>
        <pc:spChg chg="add mod ord">
          <ac:chgData name="Victor Heng" userId="fc4ad821-ae55-430e-b30a-62deb0249487" providerId="ADAL" clId="{51F35D19-4E04-4BD8-92BE-F0E8BAC4ED63}" dt="2026-02-10T12:13:21.774" v="8030" actId="20577"/>
          <ac:spMkLst>
            <pc:docMk/>
            <pc:sldMk cId="420215929" sldId="306"/>
            <ac:spMk id="6" creationId="{06DE176E-3A81-2A1B-07E0-10DA4EDA4F92}"/>
          </ac:spMkLst>
        </pc:spChg>
        <pc:spChg chg="add mod ord">
          <ac:chgData name="Victor Heng" userId="fc4ad821-ae55-430e-b30a-62deb0249487" providerId="ADAL" clId="{51F35D19-4E04-4BD8-92BE-F0E8BAC4ED63}" dt="2026-02-10T12:19:21.778" v="8207" actId="14100"/>
          <ac:spMkLst>
            <pc:docMk/>
            <pc:sldMk cId="420215929" sldId="306"/>
            <ac:spMk id="7" creationId="{7492D114-C9DB-5D80-C3C1-DB56B05A8CC2}"/>
          </ac:spMkLst>
        </pc:spChg>
      </pc:sldChg>
    </pc:docChg>
  </pc:docChgLst>
  <pc:docChgLst>
    <pc:chgData name="Victor Heng" userId="S::v.heng@nhm.ac.uk::fc4ad821-ae55-430e-b30a-62deb0249487" providerId="AD" clId="Web-{38A98F4F-6A69-1E80-B4A0-D1738B2A39DE}"/>
    <pc:docChg chg="modSld">
      <pc:chgData name="Victor Heng" userId="S::v.heng@nhm.ac.uk::fc4ad821-ae55-430e-b30a-62deb0249487" providerId="AD" clId="Web-{38A98F4F-6A69-1E80-B4A0-D1738B2A39DE}" dt="2026-02-19T18:22:01.134" v="31" actId="1076"/>
      <pc:docMkLst>
        <pc:docMk/>
      </pc:docMkLst>
      <pc:sldChg chg="addSp delSp modSp">
        <pc:chgData name="Victor Heng" userId="S::v.heng@nhm.ac.uk::fc4ad821-ae55-430e-b30a-62deb0249487" providerId="AD" clId="Web-{38A98F4F-6A69-1E80-B4A0-D1738B2A39DE}" dt="2026-02-19T18:22:01.134" v="31" actId="1076"/>
        <pc:sldMkLst>
          <pc:docMk/>
          <pc:sldMk cId="2197224122" sldId="283"/>
        </pc:sldMkLst>
        <pc:spChg chg="mod">
          <ac:chgData name="Victor Heng" userId="S::v.heng@nhm.ac.uk::fc4ad821-ae55-430e-b30a-62deb0249487" providerId="AD" clId="Web-{38A98F4F-6A69-1E80-B4A0-D1738B2A39DE}" dt="2026-02-19T18:21:13.491" v="17" actId="20577"/>
          <ac:spMkLst>
            <pc:docMk/>
            <pc:sldMk cId="2197224122" sldId="283"/>
            <ac:spMk id="2" creationId="{B2C4FAD5-160B-39F0-D185-47F14E53F6E9}"/>
          </ac:spMkLst>
        </pc:spChg>
        <pc:spChg chg="mod">
          <ac:chgData name="Victor Heng" userId="S::v.heng@nhm.ac.uk::fc4ad821-ae55-430e-b30a-62deb0249487" providerId="AD" clId="Web-{38A98F4F-6A69-1E80-B4A0-D1738B2A39DE}" dt="2026-02-19T18:21:50.118" v="25" actId="1076"/>
          <ac:spMkLst>
            <pc:docMk/>
            <pc:sldMk cId="2197224122" sldId="283"/>
            <ac:spMk id="3" creationId="{F579D576-5123-7E7F-27CE-0657410F13C4}"/>
          </ac:spMkLst>
        </pc:spChg>
        <pc:spChg chg="mod">
          <ac:chgData name="Victor Heng" userId="S::v.heng@nhm.ac.uk::fc4ad821-ae55-430e-b30a-62deb0249487" providerId="AD" clId="Web-{38A98F4F-6A69-1E80-B4A0-D1738B2A39DE}" dt="2026-02-19T18:21:57.384" v="29" actId="1076"/>
          <ac:spMkLst>
            <pc:docMk/>
            <pc:sldMk cId="2197224122" sldId="283"/>
            <ac:spMk id="22" creationId="{14D24A89-090D-0A18-2A77-03D1445E4EA1}"/>
          </ac:spMkLst>
        </pc:spChg>
        <pc:spChg chg="add del mod">
          <ac:chgData name="Victor Heng" userId="S::v.heng@nhm.ac.uk::fc4ad821-ae55-430e-b30a-62deb0249487" providerId="AD" clId="Web-{38A98F4F-6A69-1E80-B4A0-D1738B2A39DE}" dt="2026-02-19T18:21:57.399" v="30" actId="1076"/>
          <ac:spMkLst>
            <pc:docMk/>
            <pc:sldMk cId="2197224122" sldId="283"/>
            <ac:spMk id="23" creationId="{03736EEA-287B-8545-4CB6-10CF294F7EA2}"/>
          </ac:spMkLst>
        </pc:spChg>
        <pc:spChg chg="mod">
          <ac:chgData name="Victor Heng" userId="S::v.heng@nhm.ac.uk::fc4ad821-ae55-430e-b30a-62deb0249487" providerId="AD" clId="Web-{38A98F4F-6A69-1E80-B4A0-D1738B2A39DE}" dt="2026-02-19T18:21:50.133" v="26" actId="1076"/>
          <ac:spMkLst>
            <pc:docMk/>
            <pc:sldMk cId="2197224122" sldId="283"/>
            <ac:spMk id="24" creationId="{6B9768C6-6A8B-F34D-8F5F-96DDC59BEEA7}"/>
          </ac:spMkLst>
        </pc:spChg>
        <pc:spChg chg="mod">
          <ac:chgData name="Victor Heng" userId="S::v.heng@nhm.ac.uk::fc4ad821-ae55-430e-b30a-62deb0249487" providerId="AD" clId="Web-{38A98F4F-6A69-1E80-B4A0-D1738B2A39DE}" dt="2026-02-19T18:21:50.149" v="27" actId="1076"/>
          <ac:spMkLst>
            <pc:docMk/>
            <pc:sldMk cId="2197224122" sldId="283"/>
            <ac:spMk id="25" creationId="{132271CE-89E0-B848-1532-F85056C81A88}"/>
          </ac:spMkLst>
        </pc:spChg>
        <pc:picChg chg="mod">
          <ac:chgData name="Victor Heng" userId="S::v.heng@nhm.ac.uk::fc4ad821-ae55-430e-b30a-62deb0249487" providerId="AD" clId="Web-{38A98F4F-6A69-1E80-B4A0-D1738B2A39DE}" dt="2026-02-19T18:19:35.986" v="14" actId="1076"/>
          <ac:picMkLst>
            <pc:docMk/>
            <pc:sldMk cId="2197224122" sldId="283"/>
            <ac:picMk id="5" creationId="{B2E55798-D024-A1DA-0D05-B8622944AAE1}"/>
          </ac:picMkLst>
        </pc:picChg>
        <pc:picChg chg="mod">
          <ac:chgData name="Victor Heng" userId="S::v.heng@nhm.ac.uk::fc4ad821-ae55-430e-b30a-62deb0249487" providerId="AD" clId="Web-{38A98F4F-6A69-1E80-B4A0-D1738B2A39DE}" dt="2026-02-19T18:21:50.087" v="23" actId="1076"/>
          <ac:picMkLst>
            <pc:docMk/>
            <pc:sldMk cId="2197224122" sldId="283"/>
            <ac:picMk id="7" creationId="{EE76457F-CC08-5587-EBF7-7E2EB042C863}"/>
          </ac:picMkLst>
        </pc:picChg>
        <pc:picChg chg="mod">
          <ac:chgData name="Victor Heng" userId="S::v.heng@nhm.ac.uk::fc4ad821-ae55-430e-b30a-62deb0249487" providerId="AD" clId="Web-{38A98F4F-6A69-1E80-B4A0-D1738B2A39DE}" dt="2026-02-19T18:21:50.118" v="24" actId="1076"/>
          <ac:picMkLst>
            <pc:docMk/>
            <pc:sldMk cId="2197224122" sldId="283"/>
            <ac:picMk id="1026" creationId="{F7EFDE23-B331-9461-4C9B-B713CF8E97F8}"/>
          </ac:picMkLst>
        </pc:picChg>
        <pc:picChg chg="mod">
          <ac:chgData name="Victor Heng" userId="S::v.heng@nhm.ac.uk::fc4ad821-ae55-430e-b30a-62deb0249487" providerId="AD" clId="Web-{38A98F4F-6A69-1E80-B4A0-D1738B2A39DE}" dt="2026-02-19T18:22:01.134" v="31" actId="1076"/>
          <ac:picMkLst>
            <pc:docMk/>
            <pc:sldMk cId="2197224122" sldId="283"/>
            <ac:picMk id="1028" creationId="{05D98817-4B81-E7FB-52F0-3D1200D78020}"/>
          </ac:picMkLst>
        </pc:picChg>
        <pc:picChg chg="mod">
          <ac:chgData name="Victor Heng" userId="S::v.heng@nhm.ac.uk::fc4ad821-ae55-430e-b30a-62deb0249487" providerId="AD" clId="Web-{38A98F4F-6A69-1E80-B4A0-D1738B2A39DE}" dt="2026-02-19T18:19:36.033" v="15" actId="1076"/>
          <ac:picMkLst>
            <pc:docMk/>
            <pc:sldMk cId="2197224122" sldId="283"/>
            <ac:picMk id="1030" creationId="{CFCC15B2-7323-7838-B998-9069FDFA81CD}"/>
          </ac:picMkLst>
        </pc:picChg>
      </pc:sldChg>
    </pc:docChg>
  </pc:docChgLst>
  <pc:docChgLst>
    <pc:chgData name="Holly Temple" userId="S::hollytemple_rhs.org.uk#ext#@nhm.ac.uk::5b5f6386-3222-459c-bd6f-701a5a7b6f18" providerId="AD" clId="Web-{9EF82B07-61DE-E895-40A2-9F95D98E9D73}"/>
    <pc:docChg chg="mod modSld">
      <pc:chgData name="Holly Temple" userId="S::hollytemple_rhs.org.uk#ext#@nhm.ac.uk::5b5f6386-3222-459c-bd6f-701a5a7b6f18" providerId="AD" clId="Web-{9EF82B07-61DE-E895-40A2-9F95D98E9D73}" dt="2026-02-16T15:13:20.222" v="26" actId="20577"/>
      <pc:docMkLst>
        <pc:docMk/>
      </pc:docMkLst>
      <pc:sldChg chg="modSp">
        <pc:chgData name="Holly Temple" userId="S::hollytemple_rhs.org.uk#ext#@nhm.ac.uk::5b5f6386-3222-459c-bd6f-701a5a7b6f18" providerId="AD" clId="Web-{9EF82B07-61DE-E895-40A2-9F95D98E9D73}" dt="2026-02-16T15:13:20.222" v="26" actId="20577"/>
        <pc:sldMkLst>
          <pc:docMk/>
          <pc:sldMk cId="1058283434" sldId="299"/>
        </pc:sldMkLst>
        <pc:spChg chg="mod">
          <ac:chgData name="Holly Temple" userId="S::hollytemple_rhs.org.uk#ext#@nhm.ac.uk::5b5f6386-3222-459c-bd6f-701a5a7b6f18" providerId="AD" clId="Web-{9EF82B07-61DE-E895-40A2-9F95D98E9D73}" dt="2026-02-16T15:13:20.222" v="26" actId="20577"/>
          <ac:spMkLst>
            <pc:docMk/>
            <pc:sldMk cId="1058283434" sldId="299"/>
            <ac:spMk id="17" creationId="{C69949E9-ABEC-5D13-FA3A-C04876A8B9C2}"/>
          </ac:spMkLst>
        </pc:spChg>
      </pc:sldChg>
      <pc:sldChg chg="modSp">
        <pc:chgData name="Holly Temple" userId="S::hollytemple_rhs.org.uk#ext#@nhm.ac.uk::5b5f6386-3222-459c-bd6f-701a5a7b6f18" providerId="AD" clId="Web-{9EF82B07-61DE-E895-40A2-9F95D98E9D73}" dt="2026-02-16T15:12:09.453" v="23" actId="20577"/>
        <pc:sldMkLst>
          <pc:docMk/>
          <pc:sldMk cId="3396961097" sldId="303"/>
        </pc:sldMkLst>
        <pc:spChg chg="mod">
          <ac:chgData name="Holly Temple" userId="S::hollytemple_rhs.org.uk#ext#@nhm.ac.uk::5b5f6386-3222-459c-bd6f-701a5a7b6f18" providerId="AD" clId="Web-{9EF82B07-61DE-E895-40A2-9F95D98E9D73}" dt="2026-02-16T15:12:09.453" v="23" actId="20577"/>
          <ac:spMkLst>
            <pc:docMk/>
            <pc:sldMk cId="3396961097" sldId="303"/>
            <ac:spMk id="8" creationId="{D8082792-F256-0F30-4E30-757C41B90CDE}"/>
          </ac:spMkLst>
        </pc:spChg>
        <pc:cxnChg chg="mod">
          <ac:chgData name="Holly Temple" userId="S::hollytemple_rhs.org.uk#ext#@nhm.ac.uk::5b5f6386-3222-459c-bd6f-701a5a7b6f18" providerId="AD" clId="Web-{9EF82B07-61DE-E895-40A2-9F95D98E9D73}" dt="2026-02-16T15:11:50.219" v="21" actId="20577"/>
          <ac:cxnSpMkLst>
            <pc:docMk/>
            <pc:sldMk cId="3396961097" sldId="303"/>
            <ac:cxnSpMk id="19" creationId="{94F6CB28-3AB6-A145-4F35-941C771E3647}"/>
          </ac:cxnSpMkLst>
        </pc:cxnChg>
      </pc:sldChg>
    </pc:docChg>
  </pc:docChgLst>
  <pc:docChgLst>
    <pc:chgData name="Thomas Lawrence" userId="S::thomas.lawrence@nhm.ac.uk::16e6507e-e926-48d1-82f8-5571f26025bd" providerId="AD" clId="Web-{074C75A6-9754-6F37-DD77-A092EC18C6BE}"/>
    <pc:docChg chg="mod">
      <pc:chgData name="Thomas Lawrence" userId="S::thomas.lawrence@nhm.ac.uk::16e6507e-e926-48d1-82f8-5571f26025bd" providerId="AD" clId="Web-{074C75A6-9754-6F37-DD77-A092EC18C6BE}" dt="2026-02-04T15:53:50.361" v="0"/>
      <pc:docMkLst>
        <pc:docMk/>
      </pc:docMkLst>
    </pc:docChg>
  </pc:docChgLst>
  <pc:docChgLst>
    <pc:chgData name="Victor Heng" userId="S::v.heng@nhm.ac.uk::fc4ad821-ae55-430e-b30a-62deb0249487" providerId="AD" clId="Web-{BF91E72D-E894-EA0A-A582-3EB5059C7CE9}"/>
    <pc:docChg chg="modSld">
      <pc:chgData name="Victor Heng" userId="S::v.heng@nhm.ac.uk::fc4ad821-ae55-430e-b30a-62deb0249487" providerId="AD" clId="Web-{BF91E72D-E894-EA0A-A582-3EB5059C7CE9}" dt="2026-02-23T12:20:55.172" v="9" actId="20577"/>
      <pc:docMkLst>
        <pc:docMk/>
      </pc:docMkLst>
      <pc:sldChg chg="modSp">
        <pc:chgData name="Victor Heng" userId="S::v.heng@nhm.ac.uk::fc4ad821-ae55-430e-b30a-62deb0249487" providerId="AD" clId="Web-{BF91E72D-E894-EA0A-A582-3EB5059C7CE9}" dt="2026-02-23T12:20:55.172" v="9" actId="20577"/>
        <pc:sldMkLst>
          <pc:docMk/>
          <pc:sldMk cId="1620981642" sldId="300"/>
        </pc:sldMkLst>
        <pc:spChg chg="mod">
          <ac:chgData name="Victor Heng" userId="S::v.heng@nhm.ac.uk::fc4ad821-ae55-430e-b30a-62deb0249487" providerId="AD" clId="Web-{BF91E72D-E894-EA0A-A582-3EB5059C7CE9}" dt="2026-02-23T12:19:56.447" v="4" actId="20577"/>
          <ac:spMkLst>
            <pc:docMk/>
            <pc:sldMk cId="1620981642" sldId="300"/>
            <ac:spMk id="2" creationId="{E95E4834-58C6-696F-6DCC-1BF6D1A02EC2}"/>
          </ac:spMkLst>
        </pc:spChg>
        <pc:spChg chg="mod">
          <ac:chgData name="Victor Heng" userId="S::v.heng@nhm.ac.uk::fc4ad821-ae55-430e-b30a-62deb0249487" providerId="AD" clId="Web-{BF91E72D-E894-EA0A-A582-3EB5059C7CE9}" dt="2026-02-23T12:20:47.468" v="8" actId="20577"/>
          <ac:spMkLst>
            <pc:docMk/>
            <pc:sldMk cId="1620981642" sldId="300"/>
            <ac:spMk id="10" creationId="{59913290-9933-6C5B-77DB-02710DD126EE}"/>
          </ac:spMkLst>
        </pc:spChg>
        <pc:spChg chg="mod">
          <ac:chgData name="Victor Heng" userId="S::v.heng@nhm.ac.uk::fc4ad821-ae55-430e-b30a-62deb0249487" providerId="AD" clId="Web-{BF91E72D-E894-EA0A-A582-3EB5059C7CE9}" dt="2026-02-23T12:20:55.172" v="9" actId="20577"/>
          <ac:spMkLst>
            <pc:docMk/>
            <pc:sldMk cId="1620981642" sldId="300"/>
            <ac:spMk id="11" creationId="{800B5CA4-0D7F-C7E8-ACF7-A60B2DD6F38A}"/>
          </ac:spMkLst>
        </pc:spChg>
        <pc:spChg chg="mod">
          <ac:chgData name="Victor Heng" userId="S::v.heng@nhm.ac.uk::fc4ad821-ae55-430e-b30a-62deb0249487" providerId="AD" clId="Web-{BF91E72D-E894-EA0A-A582-3EB5059C7CE9}" dt="2026-02-23T12:20:33.295" v="6" actId="20577"/>
          <ac:spMkLst>
            <pc:docMk/>
            <pc:sldMk cId="1620981642" sldId="300"/>
            <ac:spMk id="12" creationId="{CEE1CF2C-8AFC-2974-91B2-DD6F3F63F23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D7107-63F0-4617-9A06-6CA91011B753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E9E7B-7CEB-48D7-8FD9-B9BD35614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643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E9E7B-7CEB-48D7-8FD9-B9BD356146B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420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E9E7B-7CEB-48D7-8FD9-B9BD356146B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581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E9E7B-7CEB-48D7-8FD9-B9BD356146B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799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Other ways to help bumblebees:</a:t>
            </a:r>
          </a:p>
          <a:p>
            <a:r>
              <a:rPr lang="en-GB" dirty="0"/>
              <a:t>Flowers provide food for bumblebees, but what else do bumblebees need?</a:t>
            </a:r>
          </a:p>
          <a:p>
            <a:pPr marL="171450" indent="-171450">
              <a:buFont typeface="Calibri"/>
              <a:buChar char="-"/>
            </a:pPr>
            <a:r>
              <a:rPr lang="en-GB" dirty="0"/>
              <a:t>places to find shelter</a:t>
            </a:r>
          </a:p>
          <a:p>
            <a:pPr marL="171450" indent="-171450">
              <a:buFont typeface="Calibri"/>
              <a:buChar char="-"/>
            </a:pPr>
            <a:r>
              <a:rPr lang="en-GB" dirty="0"/>
              <a:t>materials for nests</a:t>
            </a:r>
          </a:p>
          <a:p>
            <a:endParaRPr lang="en-GB" dirty="0"/>
          </a:p>
          <a:p>
            <a:r>
              <a:rPr lang="en-GB" dirty="0"/>
              <a:t>How do bumblebees' needs change across a year?</a:t>
            </a:r>
          </a:p>
          <a:p>
            <a:pPr marL="171450" indent="-171450">
              <a:buFont typeface="Calibri"/>
              <a:buChar char="-"/>
            </a:pPr>
            <a:r>
              <a:rPr lang="en-GB" dirty="0"/>
              <a:t>places to nest in spring</a:t>
            </a:r>
          </a:p>
          <a:p>
            <a:pPr marL="171450" indent="-171450">
              <a:buFont typeface="Calibri"/>
              <a:buChar char="-"/>
            </a:pPr>
            <a:r>
              <a:rPr lang="en-GB" dirty="0"/>
              <a:t>places to hibernate in autumn and winter </a:t>
            </a:r>
          </a:p>
          <a:p>
            <a:pPr marL="171450" indent="-171450">
              <a:buFont typeface="Calibri"/>
              <a:buChar char="-"/>
            </a:pPr>
            <a:endParaRPr lang="en-GB" dirty="0"/>
          </a:p>
          <a:p>
            <a:endParaRPr lang="en-GB" dirty="0"/>
          </a:p>
          <a:p>
            <a:pPr>
              <a:buFont typeface="Calibri"/>
            </a:pPr>
            <a:r>
              <a:rPr lang="en-GB" dirty="0"/>
              <a:t>Time of year could affect survey results </a:t>
            </a:r>
          </a:p>
          <a:p>
            <a:pPr marL="171450" indent="-171450">
              <a:buFont typeface="Calibri"/>
              <a:buChar char="-"/>
            </a:pPr>
            <a:r>
              <a:rPr lang="en-GB" dirty="0"/>
              <a:t>because different species wake up from hibernation at different times</a:t>
            </a:r>
          </a:p>
          <a:p>
            <a:pPr marL="171450" indent="-171450">
              <a:buFont typeface="Calibri"/>
              <a:buChar char="-"/>
            </a:pPr>
            <a:r>
              <a:rPr lang="en-GB" dirty="0"/>
              <a:t>different species might prefer certain flowers which bloom only at certain times of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E9E7B-7CEB-48D7-8FD9-B9BD356146B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131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E9E7B-7CEB-48D7-8FD9-B9BD356146B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572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E9E7B-7CEB-48D7-8FD9-B9BD356146B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540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Bumblebees usually live in colonies with only one queen.</a:t>
            </a:r>
          </a:p>
          <a:p>
            <a:r>
              <a:rPr lang="en-GB"/>
              <a:t>A few species of bumblebees have more than one queen living in a colony.</a:t>
            </a:r>
          </a:p>
          <a:p>
            <a:r>
              <a:rPr lang="en-GB"/>
              <a:t>Ants and bees can also have colonies with one queen or multiple queens.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E9E7B-7CEB-48D7-8FD9-B9BD356146B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599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/>
              <a:t>Bumblebee drones are often much smaller than queens and sometimes have different colour patterns.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/>
              <a:t>Drones have 13 segments on their antennae. Queens and workers have 12 segments.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E9E7B-7CEB-48D7-8FD9-B9BD356146B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146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E9E7B-7CEB-48D7-8FD9-B9BD356146B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556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E9E7B-7CEB-48D7-8FD9-B9BD356146B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309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E9E7B-7CEB-48D7-8FD9-B9BD356146B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31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E9E7B-7CEB-48D7-8FD9-B9BD356146B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16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3EDD7F-0B82-C51C-3680-61632F98BB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B5A99B-290C-EB84-C143-9283C7BB8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1156" y="1773717"/>
            <a:ext cx="74696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DD4BE8-E740-1072-E5EC-BB83354693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3387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19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B886F-72A9-F985-A201-4F223466A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10194-04A1-8324-387B-160EABDB1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46" y="1678488"/>
            <a:ext cx="5386192" cy="44984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5478D2C-E60A-656E-D55F-224A2F07F86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25228" y="1678488"/>
            <a:ext cx="5386192" cy="44984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60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8D366-58E7-B97E-C97B-A0F9D25C7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45" y="365126"/>
            <a:ext cx="5544855" cy="82484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6360E23-61F1-F98C-BD87-E47C51A56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45" y="1678488"/>
            <a:ext cx="5544855" cy="44984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76874894-4920-0F65-0FBC-707382216B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538619"/>
            <a:ext cx="5468655" cy="5651044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19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8D366-58E7-B97E-C97B-A0F9D25C7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45" y="365126"/>
            <a:ext cx="5544855" cy="82484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76874894-4920-0F65-0FBC-707382216B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1145" y="1716065"/>
            <a:ext cx="3485368" cy="4473597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5D4B798D-A4C8-D8D8-3420-B6DC2A443D1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53316" y="1716065"/>
            <a:ext cx="3485368" cy="4473597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0F15EE19-55FC-39EF-3F24-108345EB3EC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155487" y="1716065"/>
            <a:ext cx="3485368" cy="4473597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1097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2CAB82-8783-3F60-4083-CDDFBE47BA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016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B8D366-58E7-B97E-C97B-A0F9D25C7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45" y="365126"/>
            <a:ext cx="5544855" cy="82484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6360E23-61F1-F98C-BD87-E47C51A56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45" y="1678488"/>
            <a:ext cx="5544855" cy="44984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0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1729701-92B3-B0AD-8D57-6E6565BCFEF6}"/>
              </a:ext>
            </a:extLst>
          </p:cNvPr>
          <p:cNvSpPr/>
          <p:nvPr userDrawn="1"/>
        </p:nvSpPr>
        <p:spPr>
          <a:xfrm>
            <a:off x="431515" y="5681609"/>
            <a:ext cx="2393878" cy="87330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7C2A9108-7595-385F-9171-789A257D2E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236" y="1966074"/>
            <a:ext cx="8448964" cy="475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76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F2CA22-8BEC-0CCA-46EF-F249048DB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45" y="365126"/>
            <a:ext cx="10802655" cy="824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DA45D-5174-0B71-323D-EA88C4840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145" y="1678488"/>
            <a:ext cx="10802655" cy="4498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8" name="Picture 7" descr="A logo with green leaves&#10;&#10;Description automatically generated">
            <a:extLst>
              <a:ext uri="{FF2B5EF4-FFF2-40B4-BE49-F238E27FC236}">
                <a16:creationId xmlns:a16="http://schemas.microsoft.com/office/drawing/2014/main" id="{9A6C955F-1526-4E73-D1A8-763349869CE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82" y="5611880"/>
            <a:ext cx="1990655" cy="102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0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Work Sans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Work Sans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Work San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Work Sa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Work San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Work Sa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hyperlink" Target="https://www.inaturalist.org/observations/116810042" TargetMode="External"/><Relationship Id="rId5" Type="http://schemas.microsoft.com/office/2007/relationships/hdphoto" Target="../media/hdphoto2.wdp"/><Relationship Id="rId10" Type="http://schemas.openxmlformats.org/officeDocument/2006/relationships/hyperlink" Target="https://creativecommons.org/publicdomain/zero/1.0/" TargetMode="External"/><Relationship Id="rId4" Type="http://schemas.openxmlformats.org/officeDocument/2006/relationships/image" Target="../media/image15.png"/><Relationship Id="rId9" Type="http://schemas.openxmlformats.org/officeDocument/2006/relationships/hyperlink" Target="https://www.inaturalist.org/observations/240833172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aturalist.org/observations/240833172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publicdomain/zero/1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aturalist.org/observations/116810042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publicdomain/zero/1.0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naturalist.org/" TargetMode="Externa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hyperlink" Target="https://creativecommons.org/licenses/by-nc/4.0/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inaturalist.org/observations/47765029" TargetMode="External"/><Relationship Id="rId5" Type="http://schemas.openxmlformats.org/officeDocument/2006/relationships/hyperlink" Target="https://creativecommons.org/publicdomain/zero/1.0/" TargetMode="External"/><Relationship Id="rId4" Type="http://schemas.openxmlformats.org/officeDocument/2006/relationships/hyperlink" Target="https://www.inaturalist.org/observations/204537044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publicdomain/zero/1.0/" TargetMode="External"/><Relationship Id="rId3" Type="http://schemas.openxmlformats.org/officeDocument/2006/relationships/image" Target="../media/image29.png"/><Relationship Id="rId7" Type="http://schemas.openxmlformats.org/officeDocument/2006/relationships/hyperlink" Target="https://www.inaturalist.org/observations/204537044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11" Type="http://schemas.openxmlformats.org/officeDocument/2006/relationships/hyperlink" Target="https://www.inaturalist.org/observations/293697324" TargetMode="External"/><Relationship Id="rId5" Type="http://schemas.openxmlformats.org/officeDocument/2006/relationships/image" Target="../media/image30.jpeg"/><Relationship Id="rId10" Type="http://schemas.openxmlformats.org/officeDocument/2006/relationships/hyperlink" Target="https://creativecommons.org/licenses/by-nc/4.0/" TargetMode="External"/><Relationship Id="rId4" Type="http://schemas.microsoft.com/office/2007/relationships/hdphoto" Target="../media/hdphoto3.wdp"/><Relationship Id="rId9" Type="http://schemas.openxmlformats.org/officeDocument/2006/relationships/hyperlink" Target="https://www.inaturalist.org/observations/4776502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tionnaturepark.org.uk/resource/pollinator-coun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publicdomain/zero/1.0/" TargetMode="External"/><Relationship Id="rId4" Type="http://schemas.openxmlformats.org/officeDocument/2006/relationships/hyperlink" Target="https://www.inaturalist.org/observations/228205712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aturalist.org/observations/240921559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4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2B399B-A0C8-4494-4A59-6FA53BCB4B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1156" y="1773717"/>
            <a:ext cx="7469688" cy="1780366"/>
          </a:xfrm>
        </p:spPr>
        <p:txBody>
          <a:bodyPr>
            <a:normAutofit/>
          </a:bodyPr>
          <a:lstStyle/>
          <a:p>
            <a:r>
              <a:rPr lang="en-GB" sz="4400"/>
              <a:t>Bumblebee lifecycle</a:t>
            </a:r>
          </a:p>
        </p:txBody>
      </p:sp>
    </p:spTree>
    <p:extLst>
      <p:ext uri="{BB962C8B-B14F-4D97-AF65-F5344CB8AC3E}">
        <p14:creationId xmlns:p14="http://schemas.microsoft.com/office/powerpoint/2010/main" val="3826421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4FAD5-160B-39F0-D185-47F14E53F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Work Sans"/>
              </a:rPr>
              <a:t>Bumblebee lifecycle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E76457F-CC08-5587-EBF7-7E2EB042C8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8423498" y="1802552"/>
            <a:ext cx="1917234" cy="29301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27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contourClr>
              <a:srgbClr val="969696"/>
            </a:contourClr>
          </a:sp3d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E55798-D024-A1DA-0D05-B8622944AAE1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41744" y="4452305"/>
            <a:ext cx="2880000" cy="1919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27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contourClr>
              <a:srgbClr val="969696"/>
            </a:contourClr>
          </a:sp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7EFDE23-B331-9461-4C9B-B713CF8E9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0759" y="2286764"/>
            <a:ext cx="2880000" cy="19194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27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5D98817-4B81-E7FB-52F0-3D1200D780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7154" y="1203581"/>
            <a:ext cx="2880000" cy="1919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27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FCC15B2-7323-7838-B998-9069FDFA81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2472" y="4445408"/>
            <a:ext cx="2880000" cy="19172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27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79D576-5123-7E7F-27CE-0657410F13C4}"/>
              </a:ext>
            </a:extLst>
          </p:cNvPr>
          <p:cNvSpPr txBox="1"/>
          <p:nvPr/>
        </p:nvSpPr>
        <p:spPr>
          <a:xfrm>
            <a:off x="8498052" y="3958600"/>
            <a:ext cx="1776448" cy="230832"/>
          </a:xfrm>
          <a:prstGeom prst="rect">
            <a:avLst/>
          </a:prstGeom>
          <a:solidFill>
            <a:srgbClr val="F9F6F1">
              <a:alpha val="69804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132F1D"/>
                </a:solidFill>
                <a:effectLst/>
                <a:uLnTx/>
                <a:uFillTx/>
                <a:latin typeface="Work Sans" pitchFamily="2" charset="0"/>
                <a:ea typeface="+mn-ea"/>
                <a:cs typeface="+mn-cs"/>
              </a:rPr>
              <a:t>Image from </a:t>
            </a:r>
            <a:r>
              <a:rPr kumimoji="0" lang="en-GB" sz="900" b="0" i="0" u="sng" strike="noStrike" kern="1200" cap="none" spc="0" normalizeH="0" baseline="0" noProof="0" dirty="0" err="1">
                <a:ln>
                  <a:noFill/>
                </a:ln>
                <a:solidFill>
                  <a:srgbClr val="132F1D"/>
                </a:solidFill>
                <a:effectLst/>
                <a:uLnTx/>
                <a:uFillTx/>
                <a:latin typeface="Work Sans" pitchFamily="2" charset="0"/>
                <a:ea typeface="+mn-ea"/>
                <a:cs typeface="+mn-cs"/>
                <a:hlinkClick r:id="rId9"/>
              </a:rPr>
              <a:t>iNaturalist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132F1D"/>
                </a:solidFill>
                <a:effectLst/>
                <a:uLnTx/>
                <a:uFillTx/>
                <a:latin typeface="Work Sans" pitchFamily="2" charset="0"/>
                <a:ea typeface="+mn-ea"/>
                <a:cs typeface="+mn-cs"/>
              </a:rPr>
              <a:t>. </a:t>
            </a:r>
            <a:r>
              <a:rPr kumimoji="0" lang="en-GB" sz="900" b="0" i="0" u="sng" strike="noStrike" kern="1200" cap="none" spc="0" normalizeH="0" baseline="0" noProof="0" dirty="0">
                <a:ln>
                  <a:noFill/>
                </a:ln>
                <a:solidFill>
                  <a:srgbClr val="132F1D"/>
                </a:solidFill>
                <a:effectLst/>
                <a:uLnTx/>
                <a:uFillTx/>
                <a:latin typeface="Work Sans" pitchFamily="2" charset="0"/>
                <a:ea typeface="+mn-ea"/>
                <a:cs typeface="+mn-cs"/>
                <a:hlinkClick r:id="rId10"/>
              </a:rPr>
              <a:t>CC0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132F1D"/>
              </a:solidFill>
              <a:effectLst/>
              <a:uLnTx/>
              <a:uFillTx/>
              <a:latin typeface="Work Sans" pitchFamily="2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181902-ED5E-A98B-2C9B-74432190C5A2}"/>
              </a:ext>
            </a:extLst>
          </p:cNvPr>
          <p:cNvSpPr txBox="1"/>
          <p:nvPr/>
        </p:nvSpPr>
        <p:spPr>
          <a:xfrm>
            <a:off x="7293520" y="6112760"/>
            <a:ext cx="1776448" cy="230832"/>
          </a:xfrm>
          <a:prstGeom prst="rect">
            <a:avLst/>
          </a:prstGeom>
          <a:solidFill>
            <a:srgbClr val="F9F6F1">
              <a:alpha val="69804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132F1D"/>
                </a:solidFill>
                <a:effectLst/>
                <a:uLnTx/>
                <a:uFillTx/>
                <a:latin typeface="Work Sans" pitchFamily="2" charset="0"/>
                <a:ea typeface="+mn-ea"/>
                <a:cs typeface="+mn-cs"/>
              </a:rPr>
              <a:t>Image from </a:t>
            </a:r>
            <a:r>
              <a:rPr kumimoji="0" lang="en-GB" sz="900" b="0" i="0" u="sng" strike="noStrike" kern="1200" cap="none" spc="0" normalizeH="0" baseline="0" noProof="0" dirty="0" err="1">
                <a:ln>
                  <a:noFill/>
                </a:ln>
                <a:solidFill>
                  <a:srgbClr val="132F1D"/>
                </a:solidFill>
                <a:effectLst/>
                <a:uLnTx/>
                <a:uFillTx/>
                <a:latin typeface="Work Sans" pitchFamily="2" charset="0"/>
                <a:ea typeface="+mn-ea"/>
                <a:cs typeface="+mn-cs"/>
                <a:hlinkClick r:id="rId11"/>
              </a:rPr>
              <a:t>iNaturalist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132F1D"/>
                </a:solidFill>
                <a:effectLst/>
                <a:uLnTx/>
                <a:uFillTx/>
                <a:latin typeface="Work Sans" pitchFamily="2" charset="0"/>
                <a:ea typeface="+mn-ea"/>
                <a:cs typeface="+mn-cs"/>
              </a:rPr>
              <a:t>. </a:t>
            </a:r>
            <a:r>
              <a:rPr kumimoji="0" lang="en-GB" sz="900" b="0" i="0" u="sng" strike="noStrike" kern="1200" cap="none" spc="0" normalizeH="0" baseline="0" noProof="0" dirty="0">
                <a:ln>
                  <a:noFill/>
                </a:ln>
                <a:solidFill>
                  <a:srgbClr val="132F1D"/>
                </a:solidFill>
                <a:effectLst/>
                <a:uLnTx/>
                <a:uFillTx/>
                <a:latin typeface="Work Sans" pitchFamily="2" charset="0"/>
                <a:ea typeface="+mn-ea"/>
                <a:cs typeface="+mn-cs"/>
                <a:hlinkClick r:id="rId10"/>
              </a:rPr>
              <a:t>CC0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132F1D"/>
              </a:solidFill>
              <a:effectLst/>
              <a:uLnTx/>
              <a:uFillTx/>
              <a:latin typeface="Work Sans" pitchFamily="2" charset="0"/>
              <a:ea typeface="+mn-ea"/>
              <a:cs typeface="+mn-cs"/>
            </a:endParaRPr>
          </a:p>
        </p:txBody>
      </p:sp>
      <p:sp>
        <p:nvSpPr>
          <p:cNvPr id="22" name="Free-form: Shape 21">
            <a:extLst>
              <a:ext uri="{FF2B5EF4-FFF2-40B4-BE49-F238E27FC236}">
                <a16:creationId xmlns:a16="http://schemas.microsoft.com/office/drawing/2014/main" id="{14D24A89-090D-0A18-2A77-03D1445E4EA1}"/>
              </a:ext>
            </a:extLst>
          </p:cNvPr>
          <p:cNvSpPr/>
          <p:nvPr/>
        </p:nvSpPr>
        <p:spPr>
          <a:xfrm rot="1968159">
            <a:off x="4051519" y="1565789"/>
            <a:ext cx="396443" cy="615461"/>
          </a:xfrm>
          <a:custGeom>
            <a:avLst/>
            <a:gdLst>
              <a:gd name="connsiteX0" fmla="*/ 789 w 396443"/>
              <a:gd name="connsiteY0" fmla="*/ 615461 h 615461"/>
              <a:gd name="connsiteX1" fmla="*/ 62335 w 396443"/>
              <a:gd name="connsiteY1" fmla="*/ 246184 h 615461"/>
              <a:gd name="connsiteX2" fmla="*/ 396443 w 396443"/>
              <a:gd name="connsiteY2" fmla="*/ 0 h 615461"/>
              <a:gd name="connsiteX3" fmla="*/ 396443 w 396443"/>
              <a:gd name="connsiteY3" fmla="*/ 0 h 615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443" h="615461">
                <a:moveTo>
                  <a:pt x="789" y="615461"/>
                </a:moveTo>
                <a:cubicBezTo>
                  <a:pt x="-1409" y="482111"/>
                  <a:pt x="-3607" y="348761"/>
                  <a:pt x="62335" y="246184"/>
                </a:cubicBezTo>
                <a:cubicBezTo>
                  <a:pt x="128277" y="143607"/>
                  <a:pt x="396443" y="0"/>
                  <a:pt x="396443" y="0"/>
                </a:cubicBezTo>
                <a:lnTo>
                  <a:pt x="396443" y="0"/>
                </a:lnTo>
              </a:path>
            </a:pathLst>
          </a:custGeom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32F1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-form: Shape 22">
            <a:extLst>
              <a:ext uri="{FF2B5EF4-FFF2-40B4-BE49-F238E27FC236}">
                <a16:creationId xmlns:a16="http://schemas.microsoft.com/office/drawing/2014/main" id="{03736EEA-287B-8545-4CB6-10CF294F7EA2}"/>
              </a:ext>
            </a:extLst>
          </p:cNvPr>
          <p:cNvSpPr/>
          <p:nvPr/>
        </p:nvSpPr>
        <p:spPr>
          <a:xfrm rot="5400000">
            <a:off x="7811467" y="1508244"/>
            <a:ext cx="396443" cy="615461"/>
          </a:xfrm>
          <a:custGeom>
            <a:avLst/>
            <a:gdLst>
              <a:gd name="connsiteX0" fmla="*/ 789 w 396443"/>
              <a:gd name="connsiteY0" fmla="*/ 615461 h 615461"/>
              <a:gd name="connsiteX1" fmla="*/ 62335 w 396443"/>
              <a:gd name="connsiteY1" fmla="*/ 246184 h 615461"/>
              <a:gd name="connsiteX2" fmla="*/ 396443 w 396443"/>
              <a:gd name="connsiteY2" fmla="*/ 0 h 615461"/>
              <a:gd name="connsiteX3" fmla="*/ 396443 w 396443"/>
              <a:gd name="connsiteY3" fmla="*/ 0 h 615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443" h="615461">
                <a:moveTo>
                  <a:pt x="789" y="615461"/>
                </a:moveTo>
                <a:cubicBezTo>
                  <a:pt x="-1409" y="482111"/>
                  <a:pt x="-3607" y="348761"/>
                  <a:pt x="62335" y="246184"/>
                </a:cubicBezTo>
                <a:cubicBezTo>
                  <a:pt x="128277" y="143607"/>
                  <a:pt x="396443" y="0"/>
                  <a:pt x="396443" y="0"/>
                </a:cubicBezTo>
                <a:lnTo>
                  <a:pt x="396443" y="0"/>
                </a:lnTo>
              </a:path>
            </a:pathLst>
          </a:custGeom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32F1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-form: Shape 23">
            <a:extLst>
              <a:ext uri="{FF2B5EF4-FFF2-40B4-BE49-F238E27FC236}">
                <a16:creationId xmlns:a16="http://schemas.microsoft.com/office/drawing/2014/main" id="{6B9768C6-6A8B-F34D-8F5F-96DDC59BEEA7}"/>
              </a:ext>
            </a:extLst>
          </p:cNvPr>
          <p:cNvSpPr/>
          <p:nvPr/>
        </p:nvSpPr>
        <p:spPr>
          <a:xfrm rot="12169523">
            <a:off x="9779840" y="4273086"/>
            <a:ext cx="390576" cy="615461"/>
          </a:xfrm>
          <a:custGeom>
            <a:avLst/>
            <a:gdLst>
              <a:gd name="connsiteX0" fmla="*/ 789 w 396443"/>
              <a:gd name="connsiteY0" fmla="*/ 615461 h 615461"/>
              <a:gd name="connsiteX1" fmla="*/ 62335 w 396443"/>
              <a:gd name="connsiteY1" fmla="*/ 246184 h 615461"/>
              <a:gd name="connsiteX2" fmla="*/ 396443 w 396443"/>
              <a:gd name="connsiteY2" fmla="*/ 0 h 615461"/>
              <a:gd name="connsiteX3" fmla="*/ 396443 w 396443"/>
              <a:gd name="connsiteY3" fmla="*/ 0 h 615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443" h="615461">
                <a:moveTo>
                  <a:pt x="789" y="615461"/>
                </a:moveTo>
                <a:cubicBezTo>
                  <a:pt x="-1409" y="482111"/>
                  <a:pt x="-3607" y="348761"/>
                  <a:pt x="62335" y="246184"/>
                </a:cubicBezTo>
                <a:cubicBezTo>
                  <a:pt x="128277" y="143607"/>
                  <a:pt x="396443" y="0"/>
                  <a:pt x="396443" y="0"/>
                </a:cubicBezTo>
                <a:lnTo>
                  <a:pt x="396443" y="0"/>
                </a:lnTo>
              </a:path>
            </a:pathLst>
          </a:custGeom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32F1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-form: Shape 24">
            <a:extLst>
              <a:ext uri="{FF2B5EF4-FFF2-40B4-BE49-F238E27FC236}">
                <a16:creationId xmlns:a16="http://schemas.microsoft.com/office/drawing/2014/main" id="{132271CE-89E0-B848-1532-F85056C81A88}"/>
              </a:ext>
            </a:extLst>
          </p:cNvPr>
          <p:cNvSpPr/>
          <p:nvPr/>
        </p:nvSpPr>
        <p:spPr>
          <a:xfrm rot="17240115">
            <a:off x="2489862" y="4282520"/>
            <a:ext cx="390576" cy="615461"/>
          </a:xfrm>
          <a:custGeom>
            <a:avLst/>
            <a:gdLst>
              <a:gd name="connsiteX0" fmla="*/ 789 w 396443"/>
              <a:gd name="connsiteY0" fmla="*/ 615461 h 615461"/>
              <a:gd name="connsiteX1" fmla="*/ 62335 w 396443"/>
              <a:gd name="connsiteY1" fmla="*/ 246184 h 615461"/>
              <a:gd name="connsiteX2" fmla="*/ 396443 w 396443"/>
              <a:gd name="connsiteY2" fmla="*/ 0 h 615461"/>
              <a:gd name="connsiteX3" fmla="*/ 396443 w 396443"/>
              <a:gd name="connsiteY3" fmla="*/ 0 h 615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443" h="615461">
                <a:moveTo>
                  <a:pt x="789" y="615461"/>
                </a:moveTo>
                <a:cubicBezTo>
                  <a:pt x="-1409" y="482111"/>
                  <a:pt x="-3607" y="348761"/>
                  <a:pt x="62335" y="246184"/>
                </a:cubicBezTo>
                <a:cubicBezTo>
                  <a:pt x="128277" y="143607"/>
                  <a:pt x="396443" y="0"/>
                  <a:pt x="396443" y="0"/>
                </a:cubicBezTo>
                <a:lnTo>
                  <a:pt x="396443" y="0"/>
                </a:lnTo>
              </a:path>
            </a:pathLst>
          </a:custGeom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32F1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AB12E5C-8B5B-B026-23D9-7EF832392339}"/>
              </a:ext>
            </a:extLst>
          </p:cNvPr>
          <p:cNvCxnSpPr>
            <a:cxnSpLocks/>
          </p:cNvCxnSpPr>
          <p:nvPr/>
        </p:nvCxnSpPr>
        <p:spPr>
          <a:xfrm>
            <a:off x="6012303" y="4975323"/>
            <a:ext cx="662353" cy="0"/>
          </a:xfrm>
          <a:prstGeom prst="straightConnector1">
            <a:avLst/>
          </a:prstGeom>
          <a:ln w="57150">
            <a:headEnd type="arrow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224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9EF3B-7F38-CDE9-E034-E6CE26D6F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Queens wake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26EA9-6D3B-38FF-0DE6-59E749EB1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In spring, queens wake up from hibernation and look for a place to make a nest and start their new colony.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Bumblebees can start being seen when temperatures come up to around 10̊C.</a:t>
            </a:r>
          </a:p>
        </p:txBody>
      </p:sp>
      <p:pic>
        <p:nvPicPr>
          <p:cNvPr id="5" name="Picture 2" descr="An adult queen bumblebee is looking for a place to nest. It is sitting on grass and an ivy leaf.">
            <a:extLst>
              <a:ext uri="{FF2B5EF4-FFF2-40B4-BE49-F238E27FC236}">
                <a16:creationId xmlns:a16="http://schemas.microsoft.com/office/drawing/2014/main" id="{7DE9DBB2-1245-6E52-ADB5-4A5EA873C4FC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54664" y="1189974"/>
            <a:ext cx="5386388" cy="35900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27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DA8F90-9DF5-7F0A-D751-6F7D2AB9CD78}"/>
              </a:ext>
            </a:extLst>
          </p:cNvPr>
          <p:cNvSpPr txBox="1"/>
          <p:nvPr/>
        </p:nvSpPr>
        <p:spPr>
          <a:xfrm>
            <a:off x="8175852" y="4359157"/>
            <a:ext cx="154401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>
                <a:latin typeface="Work Sans" pitchFamily="2" charset="0"/>
              </a:rPr>
              <a:t>Bumblebee queen</a:t>
            </a:r>
          </a:p>
        </p:txBody>
      </p:sp>
    </p:spTree>
    <p:extLst>
      <p:ext uri="{BB962C8B-B14F-4D97-AF65-F5344CB8AC3E}">
        <p14:creationId xmlns:p14="http://schemas.microsoft.com/office/powerpoint/2010/main" val="2760103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042F9-96A6-2A12-5911-22A840D3B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DB847-D420-AAEF-7FC4-ADF102F28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Building the colony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6C5FA-4E91-54D7-D945-283DEB8A3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When the queen has found the right spot, they start to build cups from wax they make on their body.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The queen forages for nectar and pollen that she stores in these cups. Then she starts laying eggs on the pollen.</a:t>
            </a:r>
          </a:p>
        </p:txBody>
      </p:sp>
      <p:pic>
        <p:nvPicPr>
          <p:cNvPr id="5" name="Picture 2" descr="Bumblebee nest cups.&#10;Round yellow cups made of wax sitting in an old mouse burrow lined with fur.">
            <a:extLst>
              <a:ext uri="{FF2B5EF4-FFF2-40B4-BE49-F238E27FC236}">
                <a16:creationId xmlns:a16="http://schemas.microsoft.com/office/drawing/2014/main" id="{166D0DC1-454F-7228-BEE1-8426D75F033F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4466" y="1678488"/>
            <a:ext cx="5386388" cy="35900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27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200BDB-379D-7F23-BA05-287636B5A0B5}"/>
              </a:ext>
            </a:extLst>
          </p:cNvPr>
          <p:cNvSpPr txBox="1"/>
          <p:nvPr/>
        </p:nvSpPr>
        <p:spPr>
          <a:xfrm>
            <a:off x="9576821" y="5268515"/>
            <a:ext cx="1776448" cy="230832"/>
          </a:xfrm>
          <a:prstGeom prst="rect">
            <a:avLst/>
          </a:prstGeom>
          <a:solidFill>
            <a:srgbClr val="F9F6F1">
              <a:alpha val="69804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132F1D"/>
                </a:solidFill>
                <a:effectLst/>
                <a:uLnTx/>
                <a:uFillTx/>
                <a:latin typeface="Work Sans" pitchFamily="2" charset="0"/>
                <a:ea typeface="+mn-ea"/>
                <a:cs typeface="+mn-cs"/>
              </a:rPr>
              <a:t>Image from </a:t>
            </a:r>
            <a:r>
              <a:rPr kumimoji="0" lang="en-GB" sz="900" b="0" i="0" u="sng" strike="noStrike" kern="1200" cap="none" spc="0" normalizeH="0" baseline="0" noProof="0" err="1">
                <a:ln>
                  <a:noFill/>
                </a:ln>
                <a:solidFill>
                  <a:srgbClr val="132F1D"/>
                </a:solidFill>
                <a:effectLst/>
                <a:uLnTx/>
                <a:uFillTx/>
                <a:latin typeface="Work Sans" pitchFamily="2" charset="0"/>
                <a:ea typeface="+mn-ea"/>
                <a:cs typeface="+mn-cs"/>
                <a:hlinkClick r:id="rId3"/>
              </a:rPr>
              <a:t>iNaturalist</a:t>
            </a: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132F1D"/>
                </a:solidFill>
                <a:effectLst/>
                <a:uLnTx/>
                <a:uFillTx/>
                <a:latin typeface="Work Sans" pitchFamily="2" charset="0"/>
                <a:ea typeface="+mn-ea"/>
                <a:cs typeface="+mn-cs"/>
              </a:rPr>
              <a:t>. </a:t>
            </a:r>
            <a:r>
              <a:rPr kumimoji="0" lang="en-GB" sz="900" b="0" i="0" u="sng" strike="noStrike" kern="1200" cap="none" spc="0" normalizeH="0" baseline="0" noProof="0">
                <a:ln>
                  <a:noFill/>
                </a:ln>
                <a:solidFill>
                  <a:srgbClr val="132F1D"/>
                </a:solidFill>
                <a:effectLst/>
                <a:uLnTx/>
                <a:uFillTx/>
                <a:latin typeface="Work Sans" pitchFamily="2" charset="0"/>
                <a:ea typeface="+mn-ea"/>
                <a:cs typeface="+mn-cs"/>
                <a:hlinkClick r:id="rId4"/>
              </a:rPr>
              <a:t>CC0</a:t>
            </a: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132F1D"/>
              </a:solidFill>
              <a:effectLst/>
              <a:uLnTx/>
              <a:uFillTx/>
              <a:latin typeface="Work Sans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C76744-CB03-09FF-C628-C04FE5419DF8}"/>
              </a:ext>
            </a:extLst>
          </p:cNvPr>
          <p:cNvSpPr txBox="1"/>
          <p:nvPr/>
        </p:nvSpPr>
        <p:spPr>
          <a:xfrm>
            <a:off x="7265148" y="4902513"/>
            <a:ext cx="336502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>
                <a:latin typeface="Work Sans" pitchFamily="2" charset="0"/>
              </a:rPr>
              <a:t>Bumblebee egg cups in old mouse burrow</a:t>
            </a:r>
          </a:p>
        </p:txBody>
      </p:sp>
    </p:spTree>
    <p:extLst>
      <p:ext uri="{BB962C8B-B14F-4D97-AF65-F5344CB8AC3E}">
        <p14:creationId xmlns:p14="http://schemas.microsoft.com/office/powerpoint/2010/main" val="549728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F12D5-94F5-FDE9-CA3B-39109B9B2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9CE31-EA3A-BBB3-E495-E0636894E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Larvae grow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40601-2E61-E427-EE62-EA5863CDE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The eggs hatch, and the young larvae (baby bees) start to eat the pollen the queen has collected.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When the larvae have grown enough, they spin cocoons out of silk they make themselves. Inside the cocoon the larvae shed their skin and become pupae.</a:t>
            </a:r>
          </a:p>
        </p:txBody>
      </p:sp>
      <p:pic>
        <p:nvPicPr>
          <p:cNvPr id="5" name="Picture 2" descr="Bumblebee larva in the palm of a hand. No legs and no eyes. Plump, white, wrinkled body. ">
            <a:extLst>
              <a:ext uri="{FF2B5EF4-FFF2-40B4-BE49-F238E27FC236}">
                <a16:creationId xmlns:a16="http://schemas.microsoft.com/office/drawing/2014/main" id="{46B95D6D-F726-E960-FD59-648247D9E89E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54664" y="1678488"/>
            <a:ext cx="5386388" cy="35900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27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E5C3B7-D826-9FA7-4467-0A6E7E89583F}"/>
              </a:ext>
            </a:extLst>
          </p:cNvPr>
          <p:cNvSpPr txBox="1"/>
          <p:nvPr/>
        </p:nvSpPr>
        <p:spPr>
          <a:xfrm>
            <a:off x="9577352" y="5268515"/>
            <a:ext cx="1776448" cy="230832"/>
          </a:xfrm>
          <a:prstGeom prst="rect">
            <a:avLst/>
          </a:prstGeom>
          <a:solidFill>
            <a:srgbClr val="F9F6F1">
              <a:alpha val="69804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132F1D"/>
                </a:solidFill>
                <a:effectLst/>
                <a:uLnTx/>
                <a:uFillTx/>
                <a:latin typeface="Work Sans" pitchFamily="2" charset="0"/>
                <a:ea typeface="+mn-ea"/>
                <a:cs typeface="+mn-cs"/>
              </a:rPr>
              <a:t>Image from </a:t>
            </a:r>
            <a:r>
              <a:rPr kumimoji="0" lang="en-GB" sz="900" b="0" i="0" u="sng" strike="noStrike" kern="1200" cap="none" spc="0" normalizeH="0" baseline="0" noProof="0" err="1">
                <a:ln>
                  <a:noFill/>
                </a:ln>
                <a:solidFill>
                  <a:srgbClr val="132F1D"/>
                </a:solidFill>
                <a:effectLst/>
                <a:uLnTx/>
                <a:uFillTx/>
                <a:latin typeface="Work Sans" pitchFamily="2" charset="0"/>
                <a:ea typeface="+mn-ea"/>
                <a:cs typeface="+mn-cs"/>
                <a:hlinkClick r:id="rId3"/>
              </a:rPr>
              <a:t>iNaturalist</a:t>
            </a: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132F1D"/>
                </a:solidFill>
                <a:effectLst/>
                <a:uLnTx/>
                <a:uFillTx/>
                <a:latin typeface="Work Sans" pitchFamily="2" charset="0"/>
                <a:ea typeface="+mn-ea"/>
                <a:cs typeface="+mn-cs"/>
              </a:rPr>
              <a:t>. </a:t>
            </a:r>
            <a:r>
              <a:rPr kumimoji="0" lang="en-GB" sz="900" b="0" i="0" u="sng" strike="noStrike" kern="1200" cap="none" spc="0" normalizeH="0" baseline="0" noProof="0">
                <a:ln>
                  <a:noFill/>
                </a:ln>
                <a:solidFill>
                  <a:srgbClr val="132F1D"/>
                </a:solidFill>
                <a:effectLst/>
                <a:uLnTx/>
                <a:uFillTx/>
                <a:latin typeface="Work Sans" pitchFamily="2" charset="0"/>
                <a:ea typeface="+mn-ea"/>
                <a:cs typeface="+mn-cs"/>
                <a:hlinkClick r:id="rId4"/>
              </a:rPr>
              <a:t>CC0</a:t>
            </a: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132F1D"/>
              </a:solidFill>
              <a:effectLst/>
              <a:uLnTx/>
              <a:uFillTx/>
              <a:latin typeface="Work Sans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B2C264-5EFB-17FC-F385-630AEAEBE613}"/>
              </a:ext>
            </a:extLst>
          </p:cNvPr>
          <p:cNvSpPr txBox="1"/>
          <p:nvPr/>
        </p:nvSpPr>
        <p:spPr>
          <a:xfrm>
            <a:off x="8226346" y="4902513"/>
            <a:ext cx="144302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>
                <a:latin typeface="Work Sans" pitchFamily="2" charset="0"/>
              </a:rPr>
              <a:t>Bumblebee larva</a:t>
            </a:r>
          </a:p>
        </p:txBody>
      </p:sp>
    </p:spTree>
    <p:extLst>
      <p:ext uri="{BB962C8B-B14F-4D97-AF65-F5344CB8AC3E}">
        <p14:creationId xmlns:p14="http://schemas.microsoft.com/office/powerpoint/2010/main" val="1459987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FFE8A-EAD3-1721-3623-C7C2BBE29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E9FD5-5997-0C90-D381-67122A9FE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Worker bees get to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1A2DD-9D61-9533-DF28-B6E61E4C9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46" y="1678488"/>
            <a:ext cx="5544854" cy="4498475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/>
              <a:t>Inside the cocoons, the pupae change into adult bumblebees. This process is called </a:t>
            </a:r>
            <a:r>
              <a:rPr lang="en-GB" i="1"/>
              <a:t>metamorphosis</a:t>
            </a:r>
            <a:r>
              <a:rPr lang="en-GB"/>
              <a:t>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/>
              <a:t>When metamorphosis is done, the adult worker bees chew their way out of their cocoons and get to work collecting nectar and pollen for the colony.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/>
              <a:t>Now the queen can focus on laying eggs.</a:t>
            </a:r>
          </a:p>
        </p:txBody>
      </p:sp>
      <p:pic>
        <p:nvPicPr>
          <p:cNvPr id="5" name="Picture 2" descr="Adult worker bumblebee on a flower.">
            <a:extLst>
              <a:ext uri="{FF2B5EF4-FFF2-40B4-BE49-F238E27FC236}">
                <a16:creationId xmlns:a16="http://schemas.microsoft.com/office/drawing/2014/main" id="{5BDF1D68-9EDD-EF32-247C-C73472A6AD99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4664" y="1678488"/>
            <a:ext cx="5386388" cy="35900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27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5C12C7-4460-7D8E-0E1C-0F5BE8AB0093}"/>
              </a:ext>
            </a:extLst>
          </p:cNvPr>
          <p:cNvSpPr txBox="1"/>
          <p:nvPr/>
        </p:nvSpPr>
        <p:spPr>
          <a:xfrm>
            <a:off x="7809216" y="4902513"/>
            <a:ext cx="204575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>
                <a:latin typeface="Work Sans" pitchFamily="2" charset="0"/>
              </a:rPr>
              <a:t>Adult bumblebee worker</a:t>
            </a:r>
          </a:p>
        </p:txBody>
      </p:sp>
    </p:spTree>
    <p:extLst>
      <p:ext uri="{BB962C8B-B14F-4D97-AF65-F5344CB8AC3E}">
        <p14:creationId xmlns:p14="http://schemas.microsoft.com/office/powerpoint/2010/main" val="3025134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38F6B-66C2-68E6-028C-3F1996FD8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5255B-121C-2E05-361D-4C21CBC40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New queens prepare for winter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1200F-C992-E856-32BE-8070F43A3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/>
              <a:t>After a few months, some of the larvae metamorphose into drones and new queens.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/>
              <a:t>These bumblebees leave the colony and fly off to mate.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/>
              <a:t>Once they have mated, the young queens fly off to find a safe place to hibernate over winter.</a:t>
            </a:r>
          </a:p>
        </p:txBody>
      </p:sp>
      <p:pic>
        <p:nvPicPr>
          <p:cNvPr id="5" name="Picture 2" descr="Queen and drone bumblebee mating.&#10;The queen is twice the size of the drone.">
            <a:extLst>
              <a:ext uri="{FF2B5EF4-FFF2-40B4-BE49-F238E27FC236}">
                <a16:creationId xmlns:a16="http://schemas.microsoft.com/office/drawing/2014/main" id="{DFB46666-73F4-1A1C-E1FC-6AB18A45A4F1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54664" y="1678488"/>
            <a:ext cx="5386388" cy="35900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27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CFD05C-F49D-CF6C-95B9-3442236ED6DA}"/>
              </a:ext>
            </a:extLst>
          </p:cNvPr>
          <p:cNvSpPr txBox="1"/>
          <p:nvPr/>
        </p:nvSpPr>
        <p:spPr>
          <a:xfrm>
            <a:off x="10605013" y="2530342"/>
            <a:ext cx="853119" cy="369332"/>
          </a:xfrm>
          <a:prstGeom prst="rect">
            <a:avLst/>
          </a:prstGeom>
          <a:solidFill>
            <a:srgbClr val="F9F6F1">
              <a:alpha val="69804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32F1D"/>
                </a:solidFill>
                <a:effectLst/>
                <a:uLnTx/>
                <a:uFillTx/>
                <a:latin typeface="Work Sans" pitchFamily="2" charset="0"/>
                <a:ea typeface="+mn-ea"/>
                <a:cs typeface="+mn-cs"/>
              </a:rPr>
              <a:t>Drone</a:t>
            </a: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132F1D"/>
              </a:solidFill>
              <a:effectLst/>
              <a:uLnTx/>
              <a:uFillTx/>
              <a:latin typeface="Work Sans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992430-0CE3-664D-29A7-3F32D843289C}"/>
              </a:ext>
            </a:extLst>
          </p:cNvPr>
          <p:cNvSpPr txBox="1"/>
          <p:nvPr/>
        </p:nvSpPr>
        <p:spPr>
          <a:xfrm>
            <a:off x="6523741" y="2530342"/>
            <a:ext cx="909223" cy="369332"/>
          </a:xfrm>
          <a:prstGeom prst="rect">
            <a:avLst/>
          </a:prstGeom>
          <a:solidFill>
            <a:srgbClr val="F9F6F1">
              <a:alpha val="69804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32F1D"/>
                </a:solidFill>
                <a:effectLst/>
                <a:uLnTx/>
                <a:uFillTx/>
                <a:latin typeface="Work Sans" pitchFamily="2" charset="0"/>
                <a:ea typeface="+mn-ea"/>
                <a:cs typeface="+mn-cs"/>
              </a:rPr>
              <a:t>Queen</a:t>
            </a: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132F1D"/>
              </a:solidFill>
              <a:effectLst/>
              <a:uLnTx/>
              <a:uFillTx/>
              <a:latin typeface="Work Sans" pitchFamily="2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1C67D0-A6B5-98DA-1C52-0E499B1AABB2}"/>
              </a:ext>
            </a:extLst>
          </p:cNvPr>
          <p:cNvSpPr txBox="1"/>
          <p:nvPr/>
        </p:nvSpPr>
        <p:spPr>
          <a:xfrm>
            <a:off x="7262941" y="4820217"/>
            <a:ext cx="336983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>
                <a:latin typeface="Work Sans" pitchFamily="2" charset="0"/>
              </a:rPr>
              <a:t>Adult queen and drone bumblebee mating</a:t>
            </a:r>
          </a:p>
        </p:txBody>
      </p:sp>
    </p:spTree>
    <p:extLst>
      <p:ext uri="{BB962C8B-B14F-4D97-AF65-F5344CB8AC3E}">
        <p14:creationId xmlns:p14="http://schemas.microsoft.com/office/powerpoint/2010/main" val="1718510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0A9CF9-228F-6197-B897-FCF5BC085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32E72-775A-0642-923D-1CFE15333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Winter 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B521A-628D-CDA4-593F-F98CB3933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46" y="1678488"/>
            <a:ext cx="5544854" cy="4498475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/>
              <a:t>New queens hibernate in sheltered places like holes in logs or in tunnels they dig underground.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/>
              <a:t>On sunny days, these queens will be very large bumblebees flying low to the ground or near piles of leaves.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/>
              <a:t>The rest of the old colony dies out.</a:t>
            </a:r>
          </a:p>
          <a:p>
            <a:pPr marL="0" indent="0">
              <a:spcAft>
                <a:spcPts val="1200"/>
              </a:spcAft>
              <a:buNone/>
            </a:pPr>
            <a:endParaRPr lang="en-GB"/>
          </a:p>
        </p:txBody>
      </p:sp>
      <p:pic>
        <p:nvPicPr>
          <p:cNvPr id="5" name="Picture 2" descr="Winter landscape">
            <a:extLst>
              <a:ext uri="{FF2B5EF4-FFF2-40B4-BE49-F238E27FC236}">
                <a16:creationId xmlns:a16="http://schemas.microsoft.com/office/drawing/2014/main" id="{7DE62923-292C-F440-D6A1-7BF1288EE70B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54664" y="1678488"/>
            <a:ext cx="5386388" cy="35900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27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3FD50F-52E2-6A06-72FE-CD1BD1047DB7}"/>
              </a:ext>
            </a:extLst>
          </p:cNvPr>
          <p:cNvSpPr txBox="1"/>
          <p:nvPr/>
        </p:nvSpPr>
        <p:spPr>
          <a:xfrm>
            <a:off x="8199897" y="4902513"/>
            <a:ext cx="149592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>
                <a:latin typeface="Work Sans" pitchFamily="2" charset="0"/>
              </a:rPr>
              <a:t>Winter landscape</a:t>
            </a:r>
          </a:p>
        </p:txBody>
      </p:sp>
    </p:spTree>
    <p:extLst>
      <p:ext uri="{BB962C8B-B14F-4D97-AF65-F5344CB8AC3E}">
        <p14:creationId xmlns:p14="http://schemas.microsoft.com/office/powerpoint/2010/main" val="1488489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554B8-22CE-6F84-968D-B548D4E43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Not all bumblebees are the same</a:t>
            </a:r>
          </a:p>
        </p:txBody>
      </p:sp>
      <p:pic>
        <p:nvPicPr>
          <p:cNvPr id="12" name="Content Placeholder 11" descr="A graph showing the growth of the company's average sales&#10;&#10;AI-generated content may be incorrect.">
            <a:extLst>
              <a:ext uri="{FF2B5EF4-FFF2-40B4-BE49-F238E27FC236}">
                <a16:creationId xmlns:a16="http://schemas.microsoft.com/office/drawing/2014/main" id="{6EBC074A-0B2F-92C2-F4CC-49FE9B012F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8619" y="1052814"/>
            <a:ext cx="4360359" cy="2567520"/>
          </a:xfrm>
        </p:spPr>
      </p:pic>
      <p:pic>
        <p:nvPicPr>
          <p:cNvPr id="14" name="Picture 13" descr="A graph showing the growth of the company's average sales&#10;&#10;AI-generated content may be incorrect.">
            <a:extLst>
              <a:ext uri="{FF2B5EF4-FFF2-40B4-BE49-F238E27FC236}">
                <a16:creationId xmlns:a16="http://schemas.microsoft.com/office/drawing/2014/main" id="{A94A2AF6-CF38-6D81-4B20-D18BB8DD12A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8619" y="3973728"/>
            <a:ext cx="4360359" cy="25435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01A6960-6F10-CB48-BBEA-78717D338069}"/>
              </a:ext>
            </a:extLst>
          </p:cNvPr>
          <p:cNvSpPr txBox="1"/>
          <p:nvPr/>
        </p:nvSpPr>
        <p:spPr>
          <a:xfrm>
            <a:off x="7658619" y="902938"/>
            <a:ext cx="436035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/>
              <a:t>Sightings of early bumblebees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A941AD-EC20-FDF2-3E21-EA4B11A68682}"/>
              </a:ext>
            </a:extLst>
          </p:cNvPr>
          <p:cNvSpPr txBox="1"/>
          <p:nvPr/>
        </p:nvSpPr>
        <p:spPr>
          <a:xfrm>
            <a:off x="7658619" y="3730062"/>
            <a:ext cx="436035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/>
              <a:t>Sightings of red-tailed bumblebees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69949E9-ABEC-5D13-FA3A-C04876A8B9C2}"/>
              </a:ext>
            </a:extLst>
          </p:cNvPr>
          <p:cNvSpPr txBox="1">
            <a:spLocks/>
          </p:cNvSpPr>
          <p:nvPr/>
        </p:nvSpPr>
        <p:spPr>
          <a:xfrm>
            <a:off x="551146" y="1678488"/>
            <a:ext cx="6681758" cy="44984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Work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Work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Work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Work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Work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dirty="0">
                <a:latin typeface="Work Sans"/>
              </a:rPr>
              <a:t>Different types of bumblebees wake up at different times of year.</a:t>
            </a: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dirty="0">
                <a:latin typeface="Work Sans"/>
              </a:rPr>
              <a:t>Queens that wake up earlier in the year often have big colonies earlier too.</a:t>
            </a: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dirty="0">
                <a:latin typeface="Work Sans"/>
              </a:rPr>
              <a:t>For example, Red-tailed bumblebee queens often wake up and start laying eggs earlier in the year than Early bumblebees.</a:t>
            </a: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CBB48D-F846-C125-023D-9B5DE05F844F}"/>
              </a:ext>
            </a:extLst>
          </p:cNvPr>
          <p:cNvSpPr txBox="1"/>
          <p:nvPr/>
        </p:nvSpPr>
        <p:spPr>
          <a:xfrm>
            <a:off x="10099863" y="6483938"/>
            <a:ext cx="19191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>
                <a:latin typeface="Work Sans" pitchFamily="2" charset="0"/>
              </a:rPr>
              <a:t>Charts from </a:t>
            </a:r>
            <a:r>
              <a:rPr lang="en-GB" sz="1200" err="1">
                <a:latin typeface="Work Sans" pitchFamily="2" charset="0"/>
                <a:hlinkClick r:id="rId5"/>
              </a:rPr>
              <a:t>iNaturalist</a:t>
            </a:r>
            <a:endParaRPr lang="en-GB" sz="1200">
              <a:latin typeface="Work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283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46F6C-33B5-086E-913B-52E58FC74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8B5D5-812C-646F-F277-3B1E38F22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Bumblebees nest in different places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2DFD770B-BCA8-0E3C-7154-B18402340FD1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0471" y="365126"/>
            <a:ext cx="3486150" cy="271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EB0AC1B2-E0E1-A4E5-BBAB-F861B50D1F63}"/>
              </a:ext>
            </a:extLst>
          </p:cNvPr>
          <p:cNvPicPr>
            <a:picLocks noGrp="1" noChangeAspect="1" noChangeArrowheads="1"/>
          </p:cNvPicPr>
          <p:nvPr>
            <p:ph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5957" y="3478905"/>
            <a:ext cx="3420665" cy="271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D9D188-1357-8046-A00A-374B2448794C}"/>
              </a:ext>
            </a:extLst>
          </p:cNvPr>
          <p:cNvSpPr txBox="1"/>
          <p:nvPr/>
        </p:nvSpPr>
        <p:spPr>
          <a:xfrm>
            <a:off x="10325434" y="2653348"/>
            <a:ext cx="127063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/>
              <a:t>Nest in grass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9F1095-D422-7A9B-FA01-5F0F104CF7FE}"/>
              </a:ext>
            </a:extLst>
          </p:cNvPr>
          <p:cNvSpPr txBox="1"/>
          <p:nvPr/>
        </p:nvSpPr>
        <p:spPr>
          <a:xfrm>
            <a:off x="9767004" y="5767127"/>
            <a:ext cx="182906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/>
              <a:t>Nest underground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0F4A7D-6E5A-C1CB-F897-9F59F53387C4}"/>
              </a:ext>
            </a:extLst>
          </p:cNvPr>
          <p:cNvSpPr txBox="1"/>
          <p:nvPr/>
        </p:nvSpPr>
        <p:spPr>
          <a:xfrm>
            <a:off x="9930173" y="6221957"/>
            <a:ext cx="1776448" cy="230832"/>
          </a:xfrm>
          <a:prstGeom prst="rect">
            <a:avLst/>
          </a:prstGeom>
          <a:solidFill>
            <a:srgbClr val="F9F6F1">
              <a:alpha val="69804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132F1D"/>
                </a:solidFill>
                <a:effectLst/>
                <a:uLnTx/>
                <a:uFillTx/>
                <a:latin typeface="Work Sans" pitchFamily="2" charset="0"/>
                <a:ea typeface="+mn-ea"/>
                <a:cs typeface="+mn-cs"/>
              </a:rPr>
              <a:t>Image from </a:t>
            </a:r>
            <a:r>
              <a:rPr kumimoji="0" lang="en-GB" sz="900" b="0" i="0" u="sng" strike="noStrike" kern="1200" cap="none" spc="0" normalizeH="0" baseline="0" noProof="0">
                <a:ln>
                  <a:noFill/>
                </a:ln>
                <a:solidFill>
                  <a:srgbClr val="132F1D"/>
                </a:solidFill>
                <a:effectLst/>
                <a:uLnTx/>
                <a:uFillTx/>
                <a:latin typeface="Work Sans" pitchFamily="2" charset="0"/>
                <a:ea typeface="+mn-ea"/>
                <a:cs typeface="+mn-cs"/>
                <a:hlinkClick r:id="rId4"/>
              </a:rPr>
              <a:t>iNaturalist</a:t>
            </a: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132F1D"/>
                </a:solidFill>
                <a:effectLst/>
                <a:uLnTx/>
                <a:uFillTx/>
                <a:latin typeface="Work Sans" pitchFamily="2" charset="0"/>
                <a:ea typeface="+mn-ea"/>
                <a:cs typeface="+mn-cs"/>
              </a:rPr>
              <a:t>. </a:t>
            </a:r>
            <a:r>
              <a:rPr kumimoji="0" lang="en-GB" sz="900" b="0" i="0" u="sng" strike="noStrike" kern="1200" cap="none" spc="0" normalizeH="0" baseline="0" noProof="0">
                <a:ln>
                  <a:noFill/>
                </a:ln>
                <a:solidFill>
                  <a:srgbClr val="132F1D"/>
                </a:solidFill>
                <a:effectLst/>
                <a:uLnTx/>
                <a:uFillTx/>
                <a:latin typeface="Work Sans" pitchFamily="2" charset="0"/>
                <a:ea typeface="+mn-ea"/>
                <a:cs typeface="+mn-cs"/>
                <a:hlinkClick r:id="rId5"/>
              </a:rPr>
              <a:t>CC0</a:t>
            </a: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132F1D"/>
              </a:solidFill>
              <a:effectLst/>
              <a:uLnTx/>
              <a:uFillTx/>
              <a:latin typeface="Work Sans" pitchFamily="2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BEED98-489E-2985-6EA3-5E9E012362FF}"/>
              </a:ext>
            </a:extLst>
          </p:cNvPr>
          <p:cNvSpPr txBox="1"/>
          <p:nvPr/>
        </p:nvSpPr>
        <p:spPr>
          <a:xfrm>
            <a:off x="8615547" y="3075883"/>
            <a:ext cx="3206327" cy="230832"/>
          </a:xfrm>
          <a:prstGeom prst="rect">
            <a:avLst/>
          </a:prstGeom>
          <a:solidFill>
            <a:srgbClr val="F9F6F1">
              <a:alpha val="69804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132F1D"/>
                </a:solidFill>
                <a:effectLst/>
                <a:uLnTx/>
                <a:uFillTx/>
                <a:latin typeface="Work Sans" pitchFamily="2" charset="0"/>
                <a:ea typeface="+mn-ea"/>
                <a:cs typeface="+mn-cs"/>
              </a:rPr>
              <a:t>Image from </a:t>
            </a:r>
            <a:r>
              <a:rPr kumimoji="0" lang="en-GB" sz="900" b="0" i="0" u="sng" strike="noStrike" kern="1200" cap="none" spc="0" normalizeH="0" baseline="0" noProof="0" dirty="0">
                <a:ln>
                  <a:noFill/>
                </a:ln>
                <a:solidFill>
                  <a:srgbClr val="132F1D"/>
                </a:solidFill>
                <a:effectLst/>
                <a:uLnTx/>
                <a:uFillTx/>
                <a:latin typeface="Work Sans" pitchFamily="2" charset="0"/>
                <a:ea typeface="+mn-ea"/>
                <a:cs typeface="+mn-cs"/>
                <a:hlinkClick r:id="rId6"/>
              </a:rPr>
              <a:t>iNaturalist</a:t>
            </a:r>
            <a:r>
              <a:rPr kumimoji="0" lang="en-GB" sz="900" b="0" i="0" u="sng" strike="noStrike" kern="1200" cap="none" spc="0" normalizeH="0" baseline="0" noProof="0">
                <a:ln>
                  <a:noFill/>
                </a:ln>
                <a:solidFill>
                  <a:srgbClr val="132F1D"/>
                </a:solidFill>
                <a:effectLst/>
                <a:uLnTx/>
                <a:uFillTx/>
                <a:latin typeface="Work Sans" pitchFamily="2" charset="0"/>
                <a:ea typeface="+mn-ea"/>
                <a:cs typeface="+mn-cs"/>
              </a:rPr>
              <a:t> user </a:t>
            </a:r>
            <a:r>
              <a:rPr kumimoji="0" lang="en-GB" sz="900" b="0" i="0" u="sng" strike="noStrike" kern="1200" cap="none" spc="0" normalizeH="0" baseline="0" noProof="0" err="1">
                <a:ln>
                  <a:noFill/>
                </a:ln>
                <a:solidFill>
                  <a:srgbClr val="132F1D"/>
                </a:solidFill>
                <a:effectLst/>
                <a:uLnTx/>
                <a:uFillTx/>
                <a:latin typeface="Work Sans" pitchFamily="2" charset="0"/>
                <a:ea typeface="+mn-ea"/>
                <a:cs typeface="+mn-cs"/>
              </a:rPr>
              <a:t>greenelsie</a:t>
            </a: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132F1D"/>
                </a:solidFill>
                <a:effectLst/>
                <a:uLnTx/>
                <a:uFillTx/>
                <a:latin typeface="Work Sans" pitchFamily="2" charset="0"/>
                <a:ea typeface="+mn-ea"/>
                <a:cs typeface="+mn-cs"/>
              </a:rPr>
              <a:t>. </a:t>
            </a:r>
            <a:r>
              <a:rPr kumimoji="0" lang="en-GB" sz="900" b="0" i="0" strike="noStrike" kern="1200" cap="none" spc="0" normalizeH="0" baseline="0" noProof="0">
                <a:ln>
                  <a:noFill/>
                </a:ln>
                <a:solidFill>
                  <a:srgbClr val="132F1D"/>
                </a:solidFill>
                <a:effectLst/>
                <a:uLnTx/>
                <a:uFillTx/>
                <a:latin typeface="Work Sans" pitchFamily="2" charset="0"/>
                <a:ea typeface="+mn-ea"/>
                <a:cs typeface="+mn-cs"/>
                <a:hlinkClick r:id="rId7"/>
              </a:rPr>
              <a:t>CC BY-NC 4.0</a:t>
            </a:r>
            <a:endParaRPr kumimoji="0" lang="en-GB" sz="900" b="0" i="0" strike="noStrike" kern="1200" cap="none" spc="0" normalizeH="0" baseline="0" noProof="0">
              <a:ln>
                <a:noFill/>
              </a:ln>
              <a:solidFill>
                <a:srgbClr val="132F1D"/>
              </a:solidFill>
              <a:effectLst/>
              <a:uLnTx/>
              <a:uFillTx/>
              <a:latin typeface="Work Sans" pitchFamily="2" charset="0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0F40C-08D0-0B69-78C9-D31E00D91C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1144" y="1716065"/>
            <a:ext cx="6754911" cy="4227535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Different types of bumblebees tend to make their nests in different places.</a:t>
            </a:r>
          </a:p>
          <a:p>
            <a:pPr marL="0" indent="0">
              <a:buNone/>
            </a:pPr>
            <a:endParaRPr lang="en-GB" sz="1200"/>
          </a:p>
          <a:p>
            <a:pPr marL="0" indent="0">
              <a:buNone/>
            </a:pPr>
            <a:r>
              <a:rPr lang="en-GB"/>
              <a:t>Nesting places can include:</a:t>
            </a:r>
          </a:p>
          <a:p>
            <a:pPr>
              <a:buFontTx/>
              <a:buChar char="-"/>
            </a:pPr>
            <a:r>
              <a:rPr lang="en-GB"/>
              <a:t>holes in trees</a:t>
            </a:r>
          </a:p>
          <a:p>
            <a:pPr>
              <a:buFontTx/>
              <a:buChar char="-"/>
            </a:pPr>
            <a:r>
              <a:rPr lang="en-GB"/>
              <a:t>old mouse burrows</a:t>
            </a:r>
          </a:p>
          <a:p>
            <a:pPr>
              <a:buFontTx/>
              <a:buChar char="-"/>
            </a:pPr>
            <a:r>
              <a:rPr lang="en-GB"/>
              <a:t>old bird nests</a:t>
            </a:r>
          </a:p>
          <a:p>
            <a:pPr>
              <a:buFontTx/>
              <a:buChar char="-"/>
            </a:pPr>
            <a:r>
              <a:rPr lang="en-GB"/>
              <a:t>in thick grass</a:t>
            </a:r>
          </a:p>
          <a:p>
            <a:pPr>
              <a:buFontTx/>
              <a:buChar char="-"/>
            </a:pPr>
            <a:r>
              <a:rPr lang="en-GB"/>
              <a:t>underground</a:t>
            </a:r>
          </a:p>
        </p:txBody>
      </p:sp>
    </p:spTree>
    <p:extLst>
      <p:ext uri="{BB962C8B-B14F-4D97-AF65-F5344CB8AC3E}">
        <p14:creationId xmlns:p14="http://schemas.microsoft.com/office/powerpoint/2010/main" val="4114676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E4834-58C6-696F-6DCC-1BF6D1A0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45" y="365126"/>
            <a:ext cx="7527057" cy="824848"/>
          </a:xfrm>
        </p:spPr>
        <p:txBody>
          <a:bodyPr>
            <a:normAutofit/>
          </a:bodyPr>
          <a:lstStyle/>
          <a:p>
            <a:r>
              <a:rPr lang="en-GB" dirty="0">
                <a:latin typeface="Work Sans"/>
              </a:rPr>
              <a:t>Bumblebees nest in different places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0CB40AE-8D6D-34E0-91B7-4AE8389E37E1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3" y="1978057"/>
            <a:ext cx="3420665" cy="353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4A721C40-A71A-0D76-DCAB-BDE96CFBD6E4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2925" y="1978057"/>
            <a:ext cx="3486150" cy="353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A78B34AB-343D-5345-FBEF-873E907DDE68}"/>
              </a:ext>
            </a:extLst>
          </p:cNvPr>
          <p:cNvPicPr>
            <a:picLocks noGrp="1" noChangeAspect="1" noChangeArrowheads="1"/>
          </p:cNvPicPr>
          <p:nvPr>
            <p:ph sz="quarter" idx="11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0472" y="1978056"/>
            <a:ext cx="3420665" cy="353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C00993-4532-484E-3AA3-786B2B1672A7}"/>
              </a:ext>
            </a:extLst>
          </p:cNvPr>
          <p:cNvSpPr txBox="1"/>
          <p:nvPr/>
        </p:nvSpPr>
        <p:spPr>
          <a:xfrm>
            <a:off x="550863" y="1608724"/>
            <a:ext cx="34206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/>
              <a:t>Nest in moss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947269-A780-8941-F530-CD0B1B9F8C21}"/>
              </a:ext>
            </a:extLst>
          </p:cNvPr>
          <p:cNvSpPr txBox="1"/>
          <p:nvPr/>
        </p:nvSpPr>
        <p:spPr>
          <a:xfrm>
            <a:off x="4352925" y="1608724"/>
            <a:ext cx="348615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/>
              <a:t>Nest in grass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B0C27B-A66A-8B1A-133C-E2444A4E92F3}"/>
              </a:ext>
            </a:extLst>
          </p:cNvPr>
          <p:cNvSpPr txBox="1"/>
          <p:nvPr/>
        </p:nvSpPr>
        <p:spPr>
          <a:xfrm>
            <a:off x="8220471" y="1608724"/>
            <a:ext cx="34206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/>
              <a:t>Nest underground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913290-9933-6C5B-77DB-02710DD126EE}"/>
              </a:ext>
            </a:extLst>
          </p:cNvPr>
          <p:cNvSpPr txBox="1"/>
          <p:nvPr/>
        </p:nvSpPr>
        <p:spPr>
          <a:xfrm>
            <a:off x="8906221" y="5509551"/>
            <a:ext cx="2885726" cy="230832"/>
          </a:xfrm>
          <a:prstGeom prst="rect">
            <a:avLst/>
          </a:prstGeom>
          <a:solidFill>
            <a:srgbClr val="F9F6F1">
              <a:alpha val="69804"/>
            </a:srgbClr>
          </a:solidFill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132F1D"/>
                </a:solidFill>
                <a:effectLst/>
                <a:uLnTx/>
                <a:uFillTx/>
                <a:latin typeface="Work Sans"/>
              </a:rPr>
              <a:t>Image from </a:t>
            </a:r>
            <a:r>
              <a:rPr kumimoji="0" lang="en-GB" sz="900" b="0" i="0" u="sng" strike="noStrike" kern="1200" cap="none" spc="0" normalizeH="0" baseline="0" noProof="0" dirty="0">
                <a:ln>
                  <a:noFill/>
                </a:ln>
                <a:solidFill>
                  <a:srgbClr val="132F1D"/>
                </a:solidFill>
                <a:effectLst/>
                <a:uLnTx/>
                <a:uFillTx/>
                <a:latin typeface="Work Sans"/>
                <a:hlinkClick r:id="rId7"/>
              </a:rPr>
              <a:t>iNaturalist user Steve Milsom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132F1D"/>
                </a:solidFill>
                <a:effectLst/>
                <a:uLnTx/>
                <a:uFillTx/>
                <a:latin typeface="Work Sans"/>
              </a:rPr>
              <a:t>. </a:t>
            </a:r>
            <a:r>
              <a:rPr kumimoji="0" lang="en-GB" sz="900" b="0" i="0" u="sng" strike="noStrike" kern="1200" cap="none" spc="0" normalizeH="0" baseline="0" noProof="0" dirty="0">
                <a:ln>
                  <a:noFill/>
                </a:ln>
                <a:solidFill>
                  <a:srgbClr val="132F1D"/>
                </a:solidFill>
                <a:effectLst/>
                <a:uLnTx/>
                <a:uFillTx/>
                <a:latin typeface="Work Sans"/>
                <a:hlinkClick r:id="rId8"/>
              </a:rPr>
              <a:t>CC0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132F1D"/>
              </a:solidFill>
              <a:effectLst/>
              <a:uLnTx/>
              <a:uFillTx/>
              <a:latin typeface="Work San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0B5CA4-0D7F-C7E8-ACF7-A60B2DD6F38A}"/>
              </a:ext>
            </a:extLst>
          </p:cNvPr>
          <p:cNvSpPr txBox="1"/>
          <p:nvPr/>
        </p:nvSpPr>
        <p:spPr>
          <a:xfrm>
            <a:off x="4711425" y="5541846"/>
            <a:ext cx="3206327" cy="230832"/>
          </a:xfrm>
          <a:prstGeom prst="rect">
            <a:avLst/>
          </a:prstGeom>
          <a:solidFill>
            <a:srgbClr val="F9F6F1">
              <a:alpha val="69804"/>
            </a:srgbClr>
          </a:solidFill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132F1D"/>
                </a:solidFill>
                <a:effectLst/>
                <a:uLnTx/>
                <a:uFillTx/>
                <a:latin typeface="Work Sans"/>
              </a:rPr>
              <a:t>Image from </a:t>
            </a:r>
            <a:r>
              <a:rPr kumimoji="0" lang="en-GB" sz="900" b="0" i="0" u="sng" strike="noStrike" kern="1200" cap="none" spc="0" normalizeH="0" baseline="0" noProof="0" dirty="0">
                <a:ln>
                  <a:noFill/>
                </a:ln>
                <a:solidFill>
                  <a:srgbClr val="132F1D"/>
                </a:solidFill>
                <a:effectLst/>
                <a:uLnTx/>
                <a:uFillTx/>
                <a:latin typeface="Work Sans"/>
                <a:hlinkClick r:id="rId9"/>
              </a:rPr>
              <a:t>iNaturalist</a:t>
            </a:r>
            <a:r>
              <a:rPr kumimoji="0" lang="en-GB" sz="900" b="0" i="0" u="sng" strike="noStrike" kern="1200" cap="none" spc="0" normalizeH="0" baseline="0" noProof="0" dirty="0">
                <a:ln>
                  <a:noFill/>
                </a:ln>
                <a:solidFill>
                  <a:srgbClr val="132F1D"/>
                </a:solidFill>
                <a:effectLst/>
                <a:uLnTx/>
                <a:uFillTx/>
                <a:latin typeface="Work Sans"/>
              </a:rPr>
              <a:t> user greenelsie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132F1D"/>
                </a:solidFill>
                <a:effectLst/>
                <a:uLnTx/>
                <a:uFillTx/>
                <a:latin typeface="Work Sans"/>
              </a:rPr>
              <a:t>. </a:t>
            </a:r>
            <a:r>
              <a:rPr kumimoji="0" lang="en-GB" sz="900" b="0" i="0" strike="noStrike" kern="1200" cap="none" spc="0" normalizeH="0" baseline="0" noProof="0" dirty="0">
                <a:ln>
                  <a:noFill/>
                </a:ln>
                <a:solidFill>
                  <a:srgbClr val="132F1D"/>
                </a:solidFill>
                <a:effectLst/>
                <a:uLnTx/>
                <a:uFillTx/>
                <a:latin typeface="Work Sans"/>
                <a:hlinkClick r:id="rId10"/>
              </a:rPr>
              <a:t>CC BY-NC 4.0</a:t>
            </a:r>
            <a:endParaRPr kumimoji="0" lang="en-GB" sz="900" b="0" i="0" strike="noStrike" kern="1200" cap="none" spc="0" normalizeH="0" baseline="0" noProof="0" dirty="0">
              <a:ln>
                <a:noFill/>
              </a:ln>
              <a:solidFill>
                <a:srgbClr val="132F1D"/>
              </a:solidFill>
              <a:effectLst/>
              <a:uLnTx/>
              <a:uFillTx/>
              <a:latin typeface="Work San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E1CF2C-8AFC-2974-91B2-DD6F3F63F23D}"/>
              </a:ext>
            </a:extLst>
          </p:cNvPr>
          <p:cNvSpPr txBox="1"/>
          <p:nvPr/>
        </p:nvSpPr>
        <p:spPr>
          <a:xfrm>
            <a:off x="802825" y="5509551"/>
            <a:ext cx="3494867" cy="230832"/>
          </a:xfrm>
          <a:prstGeom prst="rect">
            <a:avLst/>
          </a:prstGeom>
          <a:solidFill>
            <a:srgbClr val="F9F6F1">
              <a:alpha val="69804"/>
            </a:srgbClr>
          </a:solidFill>
        </p:spPr>
        <p:txBody>
          <a:bodyPr wrap="non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132F1D"/>
                </a:solidFill>
                <a:effectLst/>
                <a:uLnTx/>
                <a:uFillTx/>
                <a:latin typeface="Work Sans"/>
              </a:rPr>
              <a:t>Image from </a:t>
            </a:r>
            <a:r>
              <a:rPr kumimoji="0" lang="en-GB" sz="900" b="0" i="0" u="sng" strike="noStrike" kern="1200" cap="none" spc="0" normalizeH="0" baseline="0" noProof="0" dirty="0">
                <a:ln>
                  <a:noFill/>
                </a:ln>
                <a:solidFill>
                  <a:srgbClr val="132F1D"/>
                </a:solidFill>
                <a:effectLst/>
                <a:uLnTx/>
                <a:uFillTx/>
                <a:latin typeface="Work Sans"/>
                <a:hlinkClick r:id="rId11"/>
              </a:rPr>
              <a:t>iNaturalist</a:t>
            </a:r>
            <a:r>
              <a:rPr kumimoji="0" lang="en-GB" sz="900" b="0" i="0" u="sng" strike="noStrike" kern="1200" cap="none" spc="0" normalizeH="0" baseline="0" noProof="0" dirty="0">
                <a:ln>
                  <a:noFill/>
                </a:ln>
                <a:solidFill>
                  <a:srgbClr val="132F1D"/>
                </a:solidFill>
                <a:effectLst/>
                <a:uLnTx/>
                <a:uFillTx/>
                <a:latin typeface="Work Sans"/>
              </a:rPr>
              <a:t> user</a:t>
            </a:r>
            <a:r>
              <a:rPr kumimoji="0" lang="en-GB" sz="900" b="0" i="0" strike="noStrike" kern="1200" cap="none" spc="0" normalizeH="0" baseline="0" noProof="0" dirty="0">
                <a:ln>
                  <a:noFill/>
                </a:ln>
                <a:solidFill>
                  <a:srgbClr val="132F1D"/>
                </a:solidFill>
                <a:effectLst/>
                <a:uLnTx/>
                <a:uFillTx/>
                <a:latin typeface="Work Sans"/>
              </a:rPr>
              <a:t> gwynmwilliams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132F1D"/>
                </a:solidFill>
                <a:effectLst/>
                <a:uLnTx/>
                <a:uFillTx/>
                <a:latin typeface="Work Sans"/>
              </a:rPr>
              <a:t>. </a:t>
            </a:r>
            <a:r>
              <a:rPr kumimoji="0" lang="en-GB" sz="900" b="0" i="0" strike="noStrike" kern="1200" cap="none" spc="0" normalizeH="0" baseline="0" noProof="0" dirty="0">
                <a:ln>
                  <a:noFill/>
                </a:ln>
                <a:solidFill>
                  <a:srgbClr val="132F1D"/>
                </a:solidFill>
                <a:effectLst/>
                <a:uLnTx/>
                <a:uFillTx/>
                <a:latin typeface="Work Sans"/>
                <a:hlinkClick r:id="rId10"/>
              </a:rPr>
              <a:t>CC BY-NC 4.0</a:t>
            </a:r>
            <a:endParaRPr kumimoji="0" lang="en-GB" sz="900" b="0" i="0" strike="noStrike" kern="1200" cap="none" spc="0" normalizeH="0" baseline="0" noProof="0" dirty="0">
              <a:ln>
                <a:noFill/>
              </a:ln>
              <a:solidFill>
                <a:srgbClr val="132F1D"/>
              </a:solidFill>
              <a:effectLst/>
              <a:uLnTx/>
              <a:uFillTx/>
              <a:latin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1620981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E9E78-D736-2714-7B94-A3D46099D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06E8F-5042-0DF9-E8FD-22D68A369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46" y="1678488"/>
            <a:ext cx="8726204" cy="4498475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I can describe the stages in a bumblebee’s lifecycle.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I can describe what bumblebees are doing at different times of year.</a:t>
            </a:r>
          </a:p>
        </p:txBody>
      </p:sp>
    </p:spTree>
    <p:extLst>
      <p:ext uri="{BB962C8B-B14F-4D97-AF65-F5344CB8AC3E}">
        <p14:creationId xmlns:p14="http://schemas.microsoft.com/office/powerpoint/2010/main" val="4165495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6DE176E-3A81-2A1B-07E0-10DA4EDA4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Reflection questions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92D114-C9DB-5D80-C3C1-DB56B05A8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45" y="1678488"/>
            <a:ext cx="10741144" cy="44984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800">
                <a:latin typeface="Work Sans"/>
              </a:rPr>
              <a:t>Based on what we now know about their lifecycle, is planting flowers the only way to help bumblebees?</a:t>
            </a:r>
          </a:p>
          <a:p>
            <a:endParaRPr lang="en-GB" sz="1200"/>
          </a:p>
          <a:p>
            <a:pPr marL="0" indent="0">
              <a:buNone/>
            </a:pPr>
            <a:r>
              <a:rPr lang="en-GB" sz="2800">
                <a:latin typeface="Work Sans"/>
              </a:rPr>
              <a:t>Where might there be good nesting or hibernating sites for bumblebees in our school grounds?</a:t>
            </a:r>
          </a:p>
          <a:p>
            <a:pPr marL="0" indent="0">
              <a:buNone/>
            </a:pPr>
            <a:endParaRPr lang="en-GB" sz="1200"/>
          </a:p>
          <a:p>
            <a:pPr marL="0" indent="0">
              <a:buNone/>
            </a:pPr>
            <a:r>
              <a:rPr lang="en-GB" sz="2800">
                <a:latin typeface="Work Sans"/>
              </a:rPr>
              <a:t>*Why might time of year affect survey results?</a:t>
            </a:r>
          </a:p>
          <a:p>
            <a:pPr marL="0" indent="0">
              <a:buNone/>
            </a:pPr>
            <a:r>
              <a:rPr lang="en-GB" sz="1800">
                <a:latin typeface="Work Sans"/>
              </a:rPr>
              <a:t>*If doing the Nature Park pollinator count (</a:t>
            </a:r>
            <a:r>
              <a:rPr lang="en-GB" sz="1800">
                <a:latin typeface="Work Sans"/>
                <a:hlinkClick r:id="rId3"/>
              </a:rPr>
              <a:t>link</a:t>
            </a:r>
            <a:r>
              <a:rPr lang="en-GB" sz="1800">
                <a:latin typeface="Work Sans"/>
              </a:rPr>
              <a:t>)</a:t>
            </a:r>
            <a:endParaRPr lang="en-GB">
              <a:latin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420215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1163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BC631-D417-E64F-77F7-F36DEAC67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B3FB7-3281-75EB-BFB0-C66E46696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46" y="1189974"/>
            <a:ext cx="6779957" cy="4375939"/>
          </a:xfrm>
        </p:spPr>
        <p:txBody>
          <a:bodyPr numCol="1" spcCol="720000">
            <a:normAutofit/>
          </a:bodyPr>
          <a:lstStyle/>
          <a:p>
            <a:pPr marL="0" indent="0">
              <a:buNone/>
            </a:pPr>
            <a:r>
              <a:rPr lang="en-GB" dirty="0"/>
              <a:t>Insect life stages</a:t>
            </a:r>
          </a:p>
          <a:p>
            <a:pPr marL="0" indent="0">
              <a:buNone/>
            </a:pPr>
            <a:endParaRPr lang="en-GB" sz="1200" b="1" dirty="0"/>
          </a:p>
          <a:p>
            <a:pPr marL="0" indent="0">
              <a:buNone/>
            </a:pPr>
            <a:r>
              <a:rPr lang="en-GB" b="1" dirty="0"/>
              <a:t>Larva </a:t>
            </a:r>
            <a:r>
              <a:rPr lang="en-GB" dirty="0"/>
              <a:t>(plural: larvae)</a:t>
            </a:r>
          </a:p>
          <a:p>
            <a:pPr marL="0" indent="0">
              <a:buNone/>
            </a:pPr>
            <a:r>
              <a:rPr lang="en-GB" dirty="0"/>
              <a:t>The baby stage of an animal, usually an insect. Larvae look completely different from the adult.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Pupa </a:t>
            </a:r>
            <a:r>
              <a:rPr lang="en-GB" dirty="0"/>
              <a:t>(plural: pupae)</a:t>
            </a:r>
          </a:p>
          <a:p>
            <a:pPr marL="0" indent="0">
              <a:buNone/>
            </a:pPr>
            <a:r>
              <a:rPr lang="en-GB" dirty="0"/>
              <a:t>The protective shell a larva lives inside as its body changes into the adult shape.</a:t>
            </a:r>
          </a:p>
          <a:p>
            <a:pPr marL="0" indent="0">
              <a:buNone/>
            </a:pPr>
            <a:endParaRPr lang="en-GB" sz="15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C5B0B07-8554-F4B0-0B9D-22F52F1FB8BA}"/>
              </a:ext>
            </a:extLst>
          </p:cNvPr>
          <p:cNvGrpSpPr/>
          <p:nvPr/>
        </p:nvGrpSpPr>
        <p:grpSpPr>
          <a:xfrm>
            <a:off x="7793725" y="613910"/>
            <a:ext cx="3692979" cy="5630179"/>
            <a:chOff x="7030400" y="613910"/>
            <a:chExt cx="3692979" cy="5630179"/>
          </a:xfrm>
        </p:grpSpPr>
        <p:pic>
          <p:nvPicPr>
            <p:cNvPr id="9" name="Picture 8" descr="A caterpillar and butterfly&#10;&#10;AI-generated content may be incorrect.">
              <a:extLst>
                <a:ext uri="{FF2B5EF4-FFF2-40B4-BE49-F238E27FC236}">
                  <a16:creationId xmlns:a16="http://schemas.microsoft.com/office/drawing/2014/main" id="{7C1CAFD6-4413-15CD-C88C-8B0C885A2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0400" y="613910"/>
              <a:ext cx="3147270" cy="563017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E194CD4-77D0-7027-D578-3CCDD3835B0D}"/>
                </a:ext>
              </a:extLst>
            </p:cNvPr>
            <p:cNvSpPr txBox="1"/>
            <p:nvPr/>
          </p:nvSpPr>
          <p:spPr>
            <a:xfrm>
              <a:off x="9833758" y="883140"/>
              <a:ext cx="60465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000">
                  <a:latin typeface="Work Sans" pitchFamily="2" charset="0"/>
                </a:rPr>
                <a:t>egg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4064768-D7DF-B8D3-0882-E4EAC81FE00B}"/>
                </a:ext>
              </a:extLst>
            </p:cNvPr>
            <p:cNvSpPr txBox="1"/>
            <p:nvPr/>
          </p:nvSpPr>
          <p:spPr>
            <a:xfrm>
              <a:off x="9833758" y="2021115"/>
              <a:ext cx="78899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000">
                  <a:latin typeface="Work Sans" pitchFamily="2" charset="0"/>
                </a:rPr>
                <a:t>larva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6B47789-CFAF-CA62-F81E-85A23E1A1972}"/>
                </a:ext>
              </a:extLst>
            </p:cNvPr>
            <p:cNvSpPr txBox="1"/>
            <p:nvPr/>
          </p:nvSpPr>
          <p:spPr>
            <a:xfrm>
              <a:off x="9858709" y="3228944"/>
              <a:ext cx="80983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000">
                  <a:latin typeface="Work Sans" pitchFamily="2" charset="0"/>
                </a:rPr>
                <a:t>pupa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0EC3A1B-0436-DAC7-8D3E-DA34C4355926}"/>
                </a:ext>
              </a:extLst>
            </p:cNvPr>
            <p:cNvSpPr txBox="1"/>
            <p:nvPr/>
          </p:nvSpPr>
          <p:spPr>
            <a:xfrm>
              <a:off x="9892702" y="5154486"/>
              <a:ext cx="83067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000">
                  <a:latin typeface="Work Sans" pitchFamily="2" charset="0"/>
                </a:rPr>
                <a:t>adult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5C5ACA1-7D07-442E-9276-0B4486382219}"/>
              </a:ext>
            </a:extLst>
          </p:cNvPr>
          <p:cNvSpPr txBox="1"/>
          <p:nvPr/>
        </p:nvSpPr>
        <p:spPr>
          <a:xfrm>
            <a:off x="8231868" y="6309394"/>
            <a:ext cx="32548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>
                <a:latin typeface="Work Sans" pitchFamily="2" charset="0"/>
              </a:rPr>
              <a:t>European swallowtail lifecycle</a:t>
            </a:r>
          </a:p>
        </p:txBody>
      </p:sp>
    </p:spTree>
    <p:extLst>
      <p:ext uri="{BB962C8B-B14F-4D97-AF65-F5344CB8AC3E}">
        <p14:creationId xmlns:p14="http://schemas.microsoft.com/office/powerpoint/2010/main" val="3870307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65AEA-CB39-EE10-F2E9-446653C9C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90FBC-0569-D82F-23BB-8F35E71D0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47" y="1189974"/>
            <a:ext cx="6910358" cy="4699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Insect life stages</a:t>
            </a:r>
          </a:p>
          <a:p>
            <a:pPr marL="0" indent="0">
              <a:buNone/>
            </a:pPr>
            <a:endParaRPr lang="en-GB" sz="1200" b="1" dirty="0"/>
          </a:p>
          <a:p>
            <a:pPr marL="0" indent="0">
              <a:buNone/>
            </a:pPr>
            <a:r>
              <a:rPr lang="en-GB" b="1" dirty="0"/>
              <a:t>Cocoon</a:t>
            </a:r>
          </a:p>
          <a:p>
            <a:pPr marL="0" indent="0">
              <a:buNone/>
            </a:pPr>
            <a:r>
              <a:rPr lang="en-GB" dirty="0"/>
              <a:t>A case or bag made from a type of string called silk.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000" dirty="0"/>
              <a:t>Some insects make cocoons to protect the pupa stage of their lifecycle. Examples include bumblebees, moths, and some beetles. This is not the same as a chrysalis. A chrysalis is a special word for the pupa of a butterfly.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128993A-1C00-4CD6-A677-244C87161E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5144" y="454960"/>
            <a:ext cx="4070147" cy="60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BEE014-E180-9755-8CC0-5DF008C00506}"/>
              </a:ext>
            </a:extLst>
          </p:cNvPr>
          <p:cNvSpPr txBox="1"/>
          <p:nvPr/>
        </p:nvSpPr>
        <p:spPr>
          <a:xfrm>
            <a:off x="8827195" y="6492873"/>
            <a:ext cx="3021981" cy="230832"/>
          </a:xfrm>
          <a:prstGeom prst="rect">
            <a:avLst/>
          </a:prstGeom>
          <a:solidFill>
            <a:srgbClr val="F9F6F1">
              <a:alpha val="69804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132F1D"/>
                </a:solidFill>
                <a:effectLst/>
                <a:uLnTx/>
                <a:uFillTx/>
                <a:latin typeface="Work Sans" pitchFamily="2" charset="0"/>
                <a:ea typeface="+mn-ea"/>
                <a:cs typeface="+mn-cs"/>
              </a:rPr>
              <a:t>Image from </a:t>
            </a:r>
            <a:r>
              <a:rPr kumimoji="0" lang="en-GB" sz="900" b="0" i="0" u="sng" strike="noStrike" kern="1200" cap="none" spc="0" normalizeH="0" baseline="0" noProof="0" err="1">
                <a:ln>
                  <a:noFill/>
                </a:ln>
                <a:solidFill>
                  <a:srgbClr val="132F1D"/>
                </a:solidFill>
                <a:effectLst/>
                <a:uLnTx/>
                <a:uFillTx/>
                <a:latin typeface="Work Sans" pitchFamily="2" charset="0"/>
                <a:ea typeface="+mn-ea"/>
                <a:cs typeface="+mn-cs"/>
                <a:hlinkClick r:id="rId4"/>
              </a:rPr>
              <a:t>iNaturalist</a:t>
            </a:r>
            <a:r>
              <a:rPr kumimoji="0" lang="en-GB" sz="900" b="0" i="0" u="sng" strike="noStrike" kern="1200" cap="none" spc="0" normalizeH="0" baseline="0" noProof="0">
                <a:ln>
                  <a:noFill/>
                </a:ln>
                <a:solidFill>
                  <a:srgbClr val="132F1D"/>
                </a:solidFill>
                <a:effectLst/>
                <a:uLnTx/>
                <a:uFillTx/>
                <a:latin typeface="Work Sans" pitchFamily="2" charset="0"/>
                <a:ea typeface="+mn-ea"/>
                <a:cs typeface="+mn-cs"/>
                <a:hlinkClick r:id="rId4"/>
              </a:rPr>
              <a:t> user Milan Pippert</a:t>
            </a: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132F1D"/>
                </a:solidFill>
                <a:effectLst/>
                <a:uLnTx/>
                <a:uFillTx/>
                <a:latin typeface="Work Sans" pitchFamily="2" charset="0"/>
                <a:ea typeface="+mn-ea"/>
                <a:cs typeface="+mn-cs"/>
              </a:rPr>
              <a:t>. </a:t>
            </a:r>
            <a:r>
              <a:rPr kumimoji="0" lang="en-GB" sz="900" b="0" i="0" strike="noStrike" kern="1200" cap="none" spc="0" normalizeH="0" baseline="0" noProof="0">
                <a:ln>
                  <a:noFill/>
                </a:ln>
                <a:solidFill>
                  <a:srgbClr val="132F1D"/>
                </a:solidFill>
                <a:effectLst/>
                <a:uLnTx/>
                <a:uFillTx/>
                <a:latin typeface="Work Sans" pitchFamily="2" charset="0"/>
                <a:ea typeface="+mn-ea"/>
                <a:cs typeface="+mn-cs"/>
                <a:hlinkClick r:id="rId5"/>
              </a:rPr>
              <a:t>CC0 1.0</a:t>
            </a:r>
            <a:endParaRPr kumimoji="0" lang="en-GB" sz="900" b="0" i="0" strike="noStrike" kern="1200" cap="none" spc="0" normalizeH="0" baseline="0" noProof="0">
              <a:ln>
                <a:noFill/>
              </a:ln>
              <a:solidFill>
                <a:srgbClr val="132F1D"/>
              </a:solidFill>
              <a:effectLst/>
              <a:uLnTx/>
              <a:uFillTx/>
              <a:latin typeface="Work Sans" pitchFamily="2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78580D-8525-F3BA-A0BA-1E50DACDF613}"/>
              </a:ext>
            </a:extLst>
          </p:cNvPr>
          <p:cNvSpPr txBox="1"/>
          <p:nvPr/>
        </p:nvSpPr>
        <p:spPr>
          <a:xfrm>
            <a:off x="7876219" y="1985360"/>
            <a:ext cx="109356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>
                <a:latin typeface="Work Sans" pitchFamily="2" charset="0"/>
              </a:rPr>
              <a:t>cocoon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9FEE4F-10E6-0B40-0F85-95B28B4E3801}"/>
              </a:ext>
            </a:extLst>
          </p:cNvPr>
          <p:cNvSpPr txBox="1"/>
          <p:nvPr/>
        </p:nvSpPr>
        <p:spPr>
          <a:xfrm>
            <a:off x="10629038" y="4142542"/>
            <a:ext cx="93647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>
                <a:latin typeface="Work Sans" pitchFamily="2" charset="0"/>
              </a:rPr>
              <a:t>larvae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082792-F256-0F30-4E30-757C41B90CDE}"/>
              </a:ext>
            </a:extLst>
          </p:cNvPr>
          <p:cNvSpPr txBox="1"/>
          <p:nvPr/>
        </p:nvSpPr>
        <p:spPr>
          <a:xfrm>
            <a:off x="10262642" y="5899551"/>
            <a:ext cx="146226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1200" dirty="0">
                <a:latin typeface="Work Sans"/>
              </a:rPr>
              <a:t>draught excluder</a:t>
            </a:r>
            <a:endParaRPr lang="en-GB" sz="1200">
              <a:latin typeface="Work Sans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9A9A60-8532-E5B5-3B80-A38CD14360AA}"/>
              </a:ext>
            </a:extLst>
          </p:cNvPr>
          <p:cNvSpPr txBox="1"/>
          <p:nvPr/>
        </p:nvSpPr>
        <p:spPr>
          <a:xfrm>
            <a:off x="7734047" y="531775"/>
            <a:ext cx="326082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>
                <a:latin typeface="Work Sans" pitchFamily="2" charset="0"/>
              </a:rPr>
              <a:t>Mason bee nest in a window frame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BA220E1-5EBE-1650-CB2D-920C2D22DB29}"/>
              </a:ext>
            </a:extLst>
          </p:cNvPr>
          <p:cNvCxnSpPr>
            <a:cxnSpLocks/>
          </p:cNvCxnSpPr>
          <p:nvPr/>
        </p:nvCxnSpPr>
        <p:spPr>
          <a:xfrm>
            <a:off x="8942813" y="2336517"/>
            <a:ext cx="594379" cy="708435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99F0200-72A7-3AF7-3465-ACA782DE95F8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10753344" y="3044952"/>
            <a:ext cx="343932" cy="109759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4F6CB28-3AB6-A145-4F35-941C771E3647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10232084" y="5249778"/>
            <a:ext cx="761688" cy="64977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332C4AA9-C14A-D8CA-74FA-2479DE6E6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45" y="365126"/>
            <a:ext cx="10802655" cy="824848"/>
          </a:xfrm>
        </p:spPr>
        <p:txBody>
          <a:bodyPr/>
          <a:lstStyle/>
          <a:p>
            <a:r>
              <a:rPr lang="en-GB"/>
              <a:t>Key words</a:t>
            </a:r>
          </a:p>
        </p:txBody>
      </p:sp>
    </p:spTree>
    <p:extLst>
      <p:ext uri="{BB962C8B-B14F-4D97-AF65-F5344CB8AC3E}">
        <p14:creationId xmlns:p14="http://schemas.microsoft.com/office/powerpoint/2010/main" val="3396961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436DF-59E3-17B9-5535-564E7E9CD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caterpillar and butterfly&#10;&#10;AI-generated content may be incorrect.">
            <a:extLst>
              <a:ext uri="{FF2B5EF4-FFF2-40B4-BE49-F238E27FC236}">
                <a16:creationId xmlns:a16="http://schemas.microsoft.com/office/drawing/2014/main" id="{E45C982B-C03B-6266-4500-B91BC42DB3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3725" y="613910"/>
            <a:ext cx="3147270" cy="563017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482C9-BE27-39FF-2A2B-41E8722DE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46" y="1190625"/>
            <a:ext cx="6583079" cy="4986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Insect lifecycle</a:t>
            </a:r>
          </a:p>
          <a:p>
            <a:pPr marL="0" indent="0">
              <a:buNone/>
            </a:pPr>
            <a:endParaRPr lang="en-GB" sz="1200" b="1" dirty="0"/>
          </a:p>
          <a:p>
            <a:pPr marL="0" indent="0">
              <a:buNone/>
            </a:pPr>
            <a:r>
              <a:rPr lang="en-GB" b="1" dirty="0"/>
              <a:t>Metamorphosis</a:t>
            </a:r>
          </a:p>
          <a:p>
            <a:pPr marL="0" indent="0">
              <a:buNone/>
            </a:pPr>
            <a:r>
              <a:rPr lang="en-GB" dirty="0"/>
              <a:t>The word for when there are big changes in an animal’s body as it grows up into an adult. Example: Caterpillar turning into a butterfly.</a:t>
            </a:r>
          </a:p>
          <a:p>
            <a:pPr marL="0" indent="0">
              <a:buNone/>
            </a:pPr>
            <a:endParaRPr lang="en-GB" sz="1200" b="1" dirty="0"/>
          </a:p>
          <a:p>
            <a:pPr marL="0" indent="0">
              <a:buNone/>
            </a:pPr>
            <a:r>
              <a:rPr lang="en-GB" b="1" dirty="0"/>
              <a:t>Pupate </a:t>
            </a:r>
            <a:r>
              <a:rPr lang="en-GB" dirty="0"/>
              <a:t>(PEW-pate)</a:t>
            </a:r>
          </a:p>
          <a:p>
            <a:pPr marL="0" indent="0">
              <a:buNone/>
            </a:pPr>
            <a:r>
              <a:rPr lang="en-GB" dirty="0"/>
              <a:t>The process of a larva changing into a pupa.</a:t>
            </a:r>
          </a:p>
          <a:p>
            <a:endParaRPr lang="en-GB" dirty="0"/>
          </a:p>
          <a:p>
            <a:pPr marL="0" indent="0">
              <a:buNone/>
            </a:pPr>
            <a:endParaRPr lang="en-GB" sz="15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B3D8E8-C296-0368-1B97-1A6D15CF5CAE}"/>
              </a:ext>
            </a:extLst>
          </p:cNvPr>
          <p:cNvSpPr txBox="1"/>
          <p:nvPr/>
        </p:nvSpPr>
        <p:spPr>
          <a:xfrm>
            <a:off x="10975477" y="2693195"/>
            <a:ext cx="105830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>
                <a:latin typeface="Work Sans" pitchFamily="2" charset="0"/>
              </a:rPr>
              <a:t>pupate</a:t>
            </a: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436FCB0A-8565-E0AA-9C14-7118C9CB6EAC}"/>
              </a:ext>
            </a:extLst>
          </p:cNvPr>
          <p:cNvSpPr/>
          <p:nvPr/>
        </p:nvSpPr>
        <p:spPr>
          <a:xfrm>
            <a:off x="9956163" y="2450620"/>
            <a:ext cx="914400" cy="914400"/>
          </a:xfrm>
          <a:prstGeom prst="arc">
            <a:avLst>
              <a:gd name="adj1" fmla="val 16200000"/>
              <a:gd name="adj2" fmla="val 5863112"/>
            </a:avLst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Left Bracket 30">
            <a:extLst>
              <a:ext uri="{FF2B5EF4-FFF2-40B4-BE49-F238E27FC236}">
                <a16:creationId xmlns:a16="http://schemas.microsoft.com/office/drawing/2014/main" id="{99B6D3FF-4641-11B9-6078-9429476B3070}"/>
              </a:ext>
            </a:extLst>
          </p:cNvPr>
          <p:cNvSpPr/>
          <p:nvPr/>
        </p:nvSpPr>
        <p:spPr>
          <a:xfrm>
            <a:off x="8004393" y="777550"/>
            <a:ext cx="338328" cy="5499962"/>
          </a:xfrm>
          <a:prstGeom prst="lef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89EAE9-B21A-99FA-650B-23C9C5C428F1}"/>
              </a:ext>
            </a:extLst>
          </p:cNvPr>
          <p:cNvSpPr txBox="1"/>
          <p:nvPr/>
        </p:nvSpPr>
        <p:spPr>
          <a:xfrm>
            <a:off x="8231868" y="6309394"/>
            <a:ext cx="32548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>
                <a:latin typeface="Work Sans" pitchFamily="2" charset="0"/>
              </a:rPr>
              <a:t>European swallowtail lifecycle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161DD80-496C-12BD-A4D4-C8BE18A84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65125"/>
            <a:ext cx="10802937" cy="825500"/>
          </a:xfrm>
        </p:spPr>
        <p:txBody>
          <a:bodyPr/>
          <a:lstStyle/>
          <a:p>
            <a:r>
              <a:rPr lang="en-GB"/>
              <a:t>Key words</a:t>
            </a:r>
          </a:p>
        </p:txBody>
      </p:sp>
    </p:spTree>
    <p:extLst>
      <p:ext uri="{BB962C8B-B14F-4D97-AF65-F5344CB8AC3E}">
        <p14:creationId xmlns:p14="http://schemas.microsoft.com/office/powerpoint/2010/main" val="302403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6F00A-4B60-02ED-F30C-07190B7C4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46" y="1280460"/>
            <a:ext cx="7116479" cy="42790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Bumblebee lifestyle</a:t>
            </a:r>
          </a:p>
          <a:p>
            <a:pPr marL="0" indent="0">
              <a:buNone/>
            </a:pPr>
            <a:endParaRPr lang="en-GB" sz="1200" b="1" dirty="0"/>
          </a:p>
          <a:p>
            <a:pPr marL="0" indent="0">
              <a:buNone/>
            </a:pPr>
            <a:r>
              <a:rPr lang="en-GB" b="1" dirty="0"/>
              <a:t>Colony</a:t>
            </a:r>
          </a:p>
          <a:p>
            <a:pPr marL="0" indent="0">
              <a:buNone/>
            </a:pPr>
            <a:r>
              <a:rPr lang="en-GB" dirty="0"/>
              <a:t>A group of one type of animal all living together.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Forage</a:t>
            </a:r>
          </a:p>
          <a:p>
            <a:pPr marL="0" indent="0">
              <a:buNone/>
            </a:pPr>
            <a:r>
              <a:rPr lang="en-GB" dirty="0"/>
              <a:t>To go looking for food.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F871923-71B5-26B2-43FB-5B77DB552B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454960"/>
            <a:ext cx="4070147" cy="60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6C53A2-5446-1592-C02D-F3476E5477CE}"/>
              </a:ext>
            </a:extLst>
          </p:cNvPr>
          <p:cNvSpPr txBox="1"/>
          <p:nvPr/>
        </p:nvSpPr>
        <p:spPr>
          <a:xfrm>
            <a:off x="9702698" y="6089406"/>
            <a:ext cx="187423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>
                <a:latin typeface="Work Sans" pitchFamily="2" charset="0"/>
              </a:rPr>
              <a:t>A colony of honeybees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ECD3FC-4BBA-0643-1125-27595C6CCE04}"/>
              </a:ext>
            </a:extLst>
          </p:cNvPr>
          <p:cNvSpPr txBox="1"/>
          <p:nvPr/>
        </p:nvSpPr>
        <p:spPr>
          <a:xfrm>
            <a:off x="8251123" y="6550025"/>
            <a:ext cx="3520516" cy="230832"/>
          </a:xfrm>
          <a:prstGeom prst="rect">
            <a:avLst/>
          </a:prstGeom>
          <a:solidFill>
            <a:srgbClr val="F9F6F1">
              <a:alpha val="69804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132F1D"/>
                </a:solidFill>
                <a:effectLst/>
                <a:uLnTx/>
                <a:uFillTx/>
                <a:latin typeface="Work Sans" pitchFamily="2" charset="0"/>
                <a:ea typeface="+mn-ea"/>
                <a:cs typeface="+mn-cs"/>
              </a:rPr>
              <a:t>Image from </a:t>
            </a:r>
            <a:r>
              <a:rPr kumimoji="0" lang="en-GB" sz="900" b="0" i="0" u="sng" strike="noStrike" kern="1200" cap="none" spc="0" normalizeH="0" baseline="0" noProof="0" err="1">
                <a:ln>
                  <a:noFill/>
                </a:ln>
                <a:solidFill>
                  <a:srgbClr val="132F1D"/>
                </a:solidFill>
                <a:effectLst/>
                <a:uLnTx/>
                <a:uFillTx/>
                <a:latin typeface="Work Sans" pitchFamily="2" charset="0"/>
                <a:ea typeface="+mn-ea"/>
                <a:cs typeface="+mn-cs"/>
                <a:hlinkClick r:id="rId3"/>
              </a:rPr>
              <a:t>iNaturalist</a:t>
            </a:r>
            <a:r>
              <a:rPr kumimoji="0" lang="en-GB" sz="900" b="0" i="0" u="sng" strike="noStrike" kern="1200" cap="none" spc="0" normalizeH="0" baseline="0" noProof="0">
                <a:ln>
                  <a:noFill/>
                </a:ln>
                <a:solidFill>
                  <a:srgbClr val="132F1D"/>
                </a:solidFill>
                <a:effectLst/>
                <a:uLnTx/>
                <a:uFillTx/>
                <a:latin typeface="Work Sans" pitchFamily="2" charset="0"/>
                <a:ea typeface="+mn-ea"/>
                <a:cs typeface="+mn-cs"/>
              </a:rPr>
              <a:t> user Andy Steele</a:t>
            </a: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132F1D"/>
                </a:solidFill>
                <a:effectLst/>
                <a:uLnTx/>
                <a:uFillTx/>
                <a:latin typeface="Work Sans" pitchFamily="2" charset="0"/>
                <a:ea typeface="+mn-ea"/>
                <a:cs typeface="+mn-cs"/>
              </a:rPr>
              <a:t>. </a:t>
            </a:r>
            <a:r>
              <a:rPr kumimoji="0" lang="en-GB" sz="900" b="0" i="0" strike="noStrike" kern="1200" cap="none" spc="0" normalizeH="0" baseline="0" noProof="0">
                <a:ln>
                  <a:noFill/>
                </a:ln>
                <a:solidFill>
                  <a:srgbClr val="132F1D"/>
                </a:solidFill>
                <a:effectLst/>
                <a:uLnTx/>
                <a:uFillTx/>
                <a:latin typeface="Work Sans" pitchFamily="2" charset="0"/>
                <a:ea typeface="+mn-ea"/>
                <a:cs typeface="+mn-cs"/>
                <a:hlinkClick r:id="rId4"/>
              </a:rPr>
              <a:t>CC BY-NC-SA 4.0</a:t>
            </a:r>
            <a:endParaRPr kumimoji="0" lang="en-GB" sz="900" b="0" i="0" strike="noStrike" kern="1200" cap="none" spc="0" normalizeH="0" baseline="0" noProof="0">
              <a:ln>
                <a:noFill/>
              </a:ln>
              <a:solidFill>
                <a:srgbClr val="132F1D"/>
              </a:solidFill>
              <a:effectLst/>
              <a:uLnTx/>
              <a:uFillTx/>
              <a:latin typeface="Work Sans" pitchFamily="2" charset="0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7EA4FA0-1956-0D9B-FAA4-4651B29B6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65125"/>
            <a:ext cx="10802937" cy="825500"/>
          </a:xfrm>
        </p:spPr>
        <p:txBody>
          <a:bodyPr/>
          <a:lstStyle/>
          <a:p>
            <a:r>
              <a:rPr lang="en-GB"/>
              <a:t>Key words</a:t>
            </a:r>
          </a:p>
        </p:txBody>
      </p:sp>
    </p:spTree>
    <p:extLst>
      <p:ext uri="{BB962C8B-B14F-4D97-AF65-F5344CB8AC3E}">
        <p14:creationId xmlns:p14="http://schemas.microsoft.com/office/powerpoint/2010/main" val="4180270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60CB59-0A3F-5726-E8E7-AB5AFB170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45" y="365126"/>
            <a:ext cx="6171140" cy="824848"/>
          </a:xfrm>
        </p:spPr>
        <p:txBody>
          <a:bodyPr>
            <a:normAutofit/>
          </a:bodyPr>
          <a:lstStyle/>
          <a:p>
            <a:r>
              <a:rPr lang="en-GB"/>
              <a:t>Key words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D8AE39-103E-4BA1-1817-851D1DBF516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53316" y="1811628"/>
            <a:ext cx="3485368" cy="1365368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Drones</a:t>
            </a:r>
          </a:p>
          <a:p>
            <a:pPr marL="0" indent="0">
              <a:buNone/>
            </a:pPr>
            <a:r>
              <a:rPr lang="en-GB" dirty="0"/>
              <a:t>- </a:t>
            </a:r>
            <a:r>
              <a:rPr lang="en-GB" sz="1800" dirty="0"/>
              <a:t>mate with queens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146BAD9-7CC6-EF87-ABB2-38600BC5EB7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0716" y="1811628"/>
            <a:ext cx="3160911" cy="17404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Queens</a:t>
            </a:r>
          </a:p>
          <a:p>
            <a:pPr>
              <a:buFontTx/>
              <a:buChar char="-"/>
            </a:pPr>
            <a:r>
              <a:rPr lang="en-GB" sz="1800" dirty="0"/>
              <a:t>find a place to nest</a:t>
            </a:r>
          </a:p>
          <a:p>
            <a:pPr>
              <a:buFontTx/>
              <a:buChar char="-"/>
            </a:pPr>
            <a:r>
              <a:rPr lang="en-GB" sz="1800" dirty="0"/>
              <a:t>collect pollen until the first workers grow up</a:t>
            </a:r>
          </a:p>
          <a:p>
            <a:pPr>
              <a:buFontTx/>
              <a:buChar char="-"/>
            </a:pPr>
            <a:r>
              <a:rPr lang="en-GB" sz="1800" dirty="0"/>
              <a:t>lay eggs</a:t>
            </a:r>
          </a:p>
        </p:txBody>
      </p:sp>
      <p:pic>
        <p:nvPicPr>
          <p:cNvPr id="9" name="Picture 8" descr="A close up of a bee&#10;&#10;AI-generated content may be incorrect.">
            <a:extLst>
              <a:ext uri="{FF2B5EF4-FFF2-40B4-BE49-F238E27FC236}">
                <a16:creationId xmlns:a16="http://schemas.microsoft.com/office/drawing/2014/main" id="{87D5FBF7-CBA5-5690-4343-3417EF0F6D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1144" y="3484772"/>
            <a:ext cx="3016461" cy="2151559"/>
          </a:xfrm>
          <a:prstGeom prst="rect">
            <a:avLst/>
          </a:prstGeom>
        </p:spPr>
      </p:pic>
      <p:pic>
        <p:nvPicPr>
          <p:cNvPr id="11" name="Content Placeholder 5" descr="A close up of a bee&#10;&#10;AI-generated content may be incorrect.">
            <a:extLst>
              <a:ext uri="{FF2B5EF4-FFF2-40B4-BE49-F238E27FC236}">
                <a16:creationId xmlns:a16="http://schemas.microsoft.com/office/drawing/2014/main" id="{39F19FB3-B6DD-89C2-6CA7-9733BA265D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11925" y="3484772"/>
            <a:ext cx="3016461" cy="21515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AFEDCC8-979E-C98C-DD65-ED16549A017B}"/>
              </a:ext>
            </a:extLst>
          </p:cNvPr>
          <p:cNvSpPr txBox="1"/>
          <p:nvPr/>
        </p:nvSpPr>
        <p:spPr>
          <a:xfrm>
            <a:off x="4551218" y="5705086"/>
            <a:ext cx="253787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600">
                <a:latin typeface="Work Sans" pitchFamily="2" charset="0"/>
              </a:rPr>
              <a:t>Red-tailed bumblebees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D3794E15-7FCF-441E-7404-E78A343EDB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72706" y="1811628"/>
            <a:ext cx="3691671" cy="1632029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Workers</a:t>
            </a:r>
          </a:p>
          <a:p>
            <a:pPr>
              <a:buFontTx/>
              <a:buChar char="-"/>
            </a:pPr>
            <a:r>
              <a:rPr lang="en-GB" sz="1800" dirty="0"/>
              <a:t>collect nectar and pollen</a:t>
            </a:r>
          </a:p>
          <a:p>
            <a:pPr>
              <a:buFontTx/>
              <a:buChar char="-"/>
            </a:pPr>
            <a:r>
              <a:rPr lang="en-GB" sz="1800" dirty="0"/>
              <a:t>make honey</a:t>
            </a:r>
          </a:p>
          <a:p>
            <a:pPr>
              <a:buFontTx/>
              <a:buChar char="-"/>
            </a:pPr>
            <a:r>
              <a:rPr lang="en-GB" sz="1800" dirty="0"/>
              <a:t>feed larvae</a:t>
            </a:r>
          </a:p>
        </p:txBody>
      </p:sp>
      <p:pic>
        <p:nvPicPr>
          <p:cNvPr id="17" name="Content Placeholder 5">
            <a:extLst>
              <a:ext uri="{FF2B5EF4-FFF2-40B4-BE49-F238E27FC236}">
                <a16:creationId xmlns:a16="http://schemas.microsoft.com/office/drawing/2014/main" id="{468873F3-7537-CA52-0368-7D02A981261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72706" y="3484772"/>
            <a:ext cx="3016461" cy="21515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888569-91CE-18A3-C546-6025DF4514E5}"/>
              </a:ext>
            </a:extLst>
          </p:cNvPr>
          <p:cNvSpPr txBox="1"/>
          <p:nvPr/>
        </p:nvSpPr>
        <p:spPr>
          <a:xfrm>
            <a:off x="551144" y="1189974"/>
            <a:ext cx="7914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>
                <a:latin typeface="Work Sans" pitchFamily="2" charset="0"/>
              </a:rPr>
              <a:t>Types of bumblebees in a colony and what they do.</a:t>
            </a:r>
          </a:p>
        </p:txBody>
      </p:sp>
    </p:spTree>
    <p:extLst>
      <p:ext uri="{BB962C8B-B14F-4D97-AF65-F5344CB8AC3E}">
        <p14:creationId xmlns:p14="http://schemas.microsoft.com/office/powerpoint/2010/main" val="2535993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33A39-1757-20E0-3228-BA2D4C746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46" y="1189974"/>
            <a:ext cx="5386192" cy="498698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Types of bumblebees in a colony</a:t>
            </a:r>
          </a:p>
          <a:p>
            <a:pPr marL="0" indent="0">
              <a:buNone/>
            </a:pPr>
            <a:endParaRPr lang="en-GB" sz="1200" b="1" dirty="0"/>
          </a:p>
          <a:p>
            <a:pPr marL="0" indent="0">
              <a:buNone/>
            </a:pPr>
            <a:r>
              <a:rPr lang="en-GB" b="1" dirty="0"/>
              <a:t>Drone</a:t>
            </a:r>
          </a:p>
          <a:p>
            <a:pPr marL="0" indent="0">
              <a:buNone/>
            </a:pPr>
            <a:r>
              <a:rPr lang="en-GB" dirty="0"/>
              <a:t>A bumblebee that makes sperm.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800" dirty="0"/>
              <a:t>Drones mate with queens. When a queen has mated, it can lay eggs that will hatch into workers. Bees and ants also have drones.</a:t>
            </a:r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6" name="Content Placeholder 5" descr="A close up of a bee&#10;&#10;AI-generated content may be incorrect.">
            <a:extLst>
              <a:ext uri="{FF2B5EF4-FFF2-40B4-BE49-F238E27FC236}">
                <a16:creationId xmlns:a16="http://schemas.microsoft.com/office/drawing/2014/main" id="{0FBFD43F-34F9-2C80-97CC-122613AD1BDD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09025" y="145797"/>
            <a:ext cx="3954375" cy="3207003"/>
          </a:xfrm>
        </p:spPr>
      </p:pic>
      <p:pic>
        <p:nvPicPr>
          <p:cNvPr id="8" name="Picture 7" descr="A close up of a bee&#10;&#10;AI-generated content may be incorrect.">
            <a:extLst>
              <a:ext uri="{FF2B5EF4-FFF2-40B4-BE49-F238E27FC236}">
                <a16:creationId xmlns:a16="http://schemas.microsoft.com/office/drawing/2014/main" id="{093B7890-9532-595E-F133-96731CF41D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09024" y="3495929"/>
            <a:ext cx="3954375" cy="32070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99E26C-D0BA-982D-E8CD-C5EDF01DCB0A}"/>
              </a:ext>
            </a:extLst>
          </p:cNvPr>
          <p:cNvSpPr txBox="1"/>
          <p:nvPr/>
        </p:nvSpPr>
        <p:spPr>
          <a:xfrm>
            <a:off x="8092971" y="221997"/>
            <a:ext cx="271741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>
                <a:latin typeface="Work Sans" pitchFamily="2" charset="0"/>
              </a:rPr>
              <a:t>Red-tailed bumblebee drone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BC5337-7C21-7427-D270-1506F3378E19}"/>
              </a:ext>
            </a:extLst>
          </p:cNvPr>
          <p:cNvSpPr txBox="1"/>
          <p:nvPr/>
        </p:nvSpPr>
        <p:spPr>
          <a:xfrm>
            <a:off x="8092970" y="3572129"/>
            <a:ext cx="275428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>
                <a:latin typeface="Work Sans" pitchFamily="2" charset="0"/>
              </a:rPr>
              <a:t>Red-tailed bumblebee queen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F896EC9-7F79-450F-7319-B4CE6CF2B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45" y="365126"/>
            <a:ext cx="10802655" cy="824848"/>
          </a:xfrm>
        </p:spPr>
        <p:txBody>
          <a:bodyPr/>
          <a:lstStyle/>
          <a:p>
            <a:r>
              <a:rPr lang="en-GB"/>
              <a:t>Key words</a:t>
            </a:r>
          </a:p>
        </p:txBody>
      </p:sp>
    </p:spTree>
    <p:extLst>
      <p:ext uri="{BB962C8B-B14F-4D97-AF65-F5344CB8AC3E}">
        <p14:creationId xmlns:p14="http://schemas.microsoft.com/office/powerpoint/2010/main" val="4206312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521B2-F81A-2D21-7B3E-939955665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46" y="1189974"/>
            <a:ext cx="6336037" cy="498698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Plants and bumblebees</a:t>
            </a:r>
          </a:p>
          <a:p>
            <a:pPr marL="0" indent="0">
              <a:buNone/>
            </a:pPr>
            <a:endParaRPr lang="en-GB" sz="1200" b="1" dirty="0"/>
          </a:p>
          <a:p>
            <a:pPr marL="0" indent="0">
              <a:buNone/>
            </a:pPr>
            <a:r>
              <a:rPr lang="en-GB" b="1" dirty="0"/>
              <a:t>Nectar</a:t>
            </a:r>
          </a:p>
          <a:p>
            <a:pPr marL="0" indent="0">
              <a:buNone/>
            </a:pPr>
            <a:r>
              <a:rPr lang="en-GB" dirty="0"/>
              <a:t>Sweet liquid, usually made by flowers.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Pollen</a:t>
            </a:r>
          </a:p>
          <a:p>
            <a:pPr marL="0" indent="0">
              <a:buNone/>
            </a:pPr>
            <a:r>
              <a:rPr lang="en-GB" dirty="0"/>
              <a:t>Powder made by flowers. </a:t>
            </a:r>
          </a:p>
          <a:p>
            <a:pPr marL="0" indent="0">
              <a:buNone/>
            </a:pPr>
            <a:r>
              <a:rPr lang="en-GB" sz="1800" dirty="0"/>
              <a:t>Pollen is part of how plants make seeds in their lifecycles.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DD1A17-8141-AD9D-6431-142FA15770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074" t="3277" r="1043" b="3840"/>
          <a:stretch>
            <a:fillRect/>
          </a:stretch>
        </p:blipFill>
        <p:spPr>
          <a:xfrm flipH="1">
            <a:off x="7062282" y="777550"/>
            <a:ext cx="4779523" cy="56808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04AB71-411E-D82E-A739-6551E456C2BD}"/>
              </a:ext>
            </a:extLst>
          </p:cNvPr>
          <p:cNvSpPr txBox="1"/>
          <p:nvPr/>
        </p:nvSpPr>
        <p:spPr>
          <a:xfrm>
            <a:off x="9668832" y="6080450"/>
            <a:ext cx="207460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>
                <a:latin typeface="Work Sans" pitchFamily="2" charset="0"/>
              </a:rPr>
              <a:t>A bumblebee on a flower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07FC23-D418-F6DE-5DD4-CC68CB9A3F66}"/>
              </a:ext>
            </a:extLst>
          </p:cNvPr>
          <p:cNvSpPr txBox="1"/>
          <p:nvPr/>
        </p:nvSpPr>
        <p:spPr>
          <a:xfrm>
            <a:off x="8882448" y="1002187"/>
            <a:ext cx="96212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>
                <a:latin typeface="Work Sans" pitchFamily="2" charset="0"/>
              </a:rPr>
              <a:t>pollen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00D9F34-8EA1-C4A4-700D-7DB63BAC06E4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9363510" y="1402297"/>
            <a:ext cx="1237815" cy="734737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8266969-6AA6-91D8-F6D7-E079246B6963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9258300" y="1402297"/>
            <a:ext cx="105210" cy="2874428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100D7082-510C-ED6F-E767-D13604F3A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45" y="365126"/>
            <a:ext cx="10802655" cy="824848"/>
          </a:xfrm>
        </p:spPr>
        <p:txBody>
          <a:bodyPr/>
          <a:lstStyle/>
          <a:p>
            <a:r>
              <a:rPr lang="en-GB"/>
              <a:t>Key words</a:t>
            </a:r>
          </a:p>
        </p:txBody>
      </p:sp>
    </p:spTree>
    <p:extLst>
      <p:ext uri="{BB962C8B-B14F-4D97-AF65-F5344CB8AC3E}">
        <p14:creationId xmlns:p14="http://schemas.microsoft.com/office/powerpoint/2010/main" val="336347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NENP">
      <a:dk1>
        <a:srgbClr val="132F1D"/>
      </a:dk1>
      <a:lt1>
        <a:srgbClr val="F9F6F1"/>
      </a:lt1>
      <a:dk2>
        <a:srgbClr val="132F1D"/>
      </a:dk2>
      <a:lt2>
        <a:srgbClr val="F9F6F1"/>
      </a:lt2>
      <a:accent1>
        <a:srgbClr val="839930"/>
      </a:accent1>
      <a:accent2>
        <a:srgbClr val="E7AE3F"/>
      </a:accent2>
      <a:accent3>
        <a:srgbClr val="BD4C19"/>
      </a:accent3>
      <a:accent4>
        <a:srgbClr val="337696"/>
      </a:accent4>
      <a:accent5>
        <a:srgbClr val="335945"/>
      </a:accent5>
      <a:accent6>
        <a:srgbClr val="935528"/>
      </a:accent6>
      <a:hlink>
        <a:srgbClr val="335945"/>
      </a:hlink>
      <a:folHlink>
        <a:srgbClr val="83993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B9AD246-55DF-A042-B93F-B46B17D01C36}" vid="{6F0C211E-CD40-A64F-80F8-7210F5A850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ains xmlns="37c47d49-5c3e-4564-83ee-3a7de24ace65" xsi:nil="true"/>
    <Credit xmlns="37c47d49-5c3e-4564-83ee-3a7de24ace65" xsi:nil="true"/>
    <lcf76f155ced4ddcb4097134ff3c332f xmlns="37c47d49-5c3e-4564-83ee-3a7de24ace65">
      <Terms xmlns="http://schemas.microsoft.com/office/infopath/2007/PartnerControls"/>
    </lcf76f155ced4ddcb4097134ff3c332f>
    <TaxCatchAll xmlns="01a464aa-a786-405b-bb6b-b90e0469841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65D94F0762894DBFBF8132F36DD753" ma:contentTypeVersion="18" ma:contentTypeDescription="Create a new document." ma:contentTypeScope="" ma:versionID="071210387f7dacbd4b3562705eb3553a">
  <xsd:schema xmlns:xsd="http://www.w3.org/2001/XMLSchema" xmlns:xs="http://www.w3.org/2001/XMLSchema" xmlns:p="http://schemas.microsoft.com/office/2006/metadata/properties" xmlns:ns2="01a464aa-a786-405b-bb6b-b90e04698418" xmlns:ns3="37c47d49-5c3e-4564-83ee-3a7de24ace65" targetNamespace="http://schemas.microsoft.com/office/2006/metadata/properties" ma:root="true" ma:fieldsID="72321b2fdd25473c44c191d57c17186a" ns2:_="" ns3:_="">
    <xsd:import namespace="01a464aa-a786-405b-bb6b-b90e04698418"/>
    <xsd:import namespace="37c47d49-5c3e-4564-83ee-3a7de24ace6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  <xsd:element ref="ns3:Contains" minOccurs="0"/>
                <xsd:element ref="ns3:Credit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a464aa-a786-405b-bb6b-b90e0469841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85ba91ac-8f10-4fd1-a0bc-b6f7c7ddcd58}" ma:internalName="TaxCatchAll" ma:showField="CatchAllData" ma:web="01a464aa-a786-405b-bb6b-b90e046984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c47d49-5c3e-4564-83ee-3a7de24ace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c631306-648b-4820-82d0-96e9415871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Contains" ma:index="23" nillable="true" ma:displayName="Contains" ma:format="Dropdown" ma:internalName="Contains">
      <xsd:simpleType>
        <xsd:restriction base="dms:Note">
          <xsd:maxLength value="255"/>
        </xsd:restriction>
      </xsd:simpleType>
    </xsd:element>
    <xsd:element name="Credit" ma:index="24" nillable="true" ma:displayName="Credit" ma:description="Credit: from AMC photo library" ma:format="Dropdown" ma:internalName="Credit">
      <xsd:simpleType>
        <xsd:restriction base="dms:Note">
          <xsd:maxLength value="255"/>
        </xsd:restriction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5C19EE-2945-43BC-B645-B80702F77B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6940EE-61C2-4C4D-BB7A-E10C69200F92}">
  <ds:schemaRefs>
    <ds:schemaRef ds:uri="http://schemas.openxmlformats.org/package/2006/metadata/core-properties"/>
    <ds:schemaRef ds:uri="http://schemas.microsoft.com/office/2006/metadata/properties"/>
    <ds:schemaRef ds:uri="01a464aa-a786-405b-bb6b-b90e04698418"/>
    <ds:schemaRef ds:uri="http://purl.org/dc/terms/"/>
    <ds:schemaRef ds:uri="http://schemas.microsoft.com/office/2006/documentManagement/types"/>
    <ds:schemaRef ds:uri="37c47d49-5c3e-4564-83ee-3a7de24ace65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F375C7E-6F13-4E7B-A40C-F6ABF9FBECC6}">
  <ds:schemaRefs>
    <ds:schemaRef ds:uri="01a464aa-a786-405b-bb6b-b90e04698418"/>
    <ds:schemaRef ds:uri="37c47d49-5c3e-4564-83ee-3a7de24ace6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1118</Words>
  <Application>Microsoft Office PowerPoint</Application>
  <PresentationFormat>Widescreen</PresentationFormat>
  <Paragraphs>185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Aptos</vt:lpstr>
      <vt:lpstr>Arial</vt:lpstr>
      <vt:lpstr>Calibri</vt:lpstr>
      <vt:lpstr>Work Sans</vt:lpstr>
      <vt:lpstr>1_Office Theme</vt:lpstr>
      <vt:lpstr>Bumblebee lifecycle</vt:lpstr>
      <vt:lpstr>Learning outcomes</vt:lpstr>
      <vt:lpstr>Key words</vt:lpstr>
      <vt:lpstr>Key words</vt:lpstr>
      <vt:lpstr>Key words</vt:lpstr>
      <vt:lpstr>Key words</vt:lpstr>
      <vt:lpstr>Key words</vt:lpstr>
      <vt:lpstr>Key words</vt:lpstr>
      <vt:lpstr>Key words</vt:lpstr>
      <vt:lpstr>Bumblebee lifecycle</vt:lpstr>
      <vt:lpstr>Queens wake up</vt:lpstr>
      <vt:lpstr>Building the colony</vt:lpstr>
      <vt:lpstr>Larvae grow up</vt:lpstr>
      <vt:lpstr>Worker bees get to work</vt:lpstr>
      <vt:lpstr>New queens prepare for winter</vt:lpstr>
      <vt:lpstr>Winter rest</vt:lpstr>
      <vt:lpstr>Not all bumblebees are the same</vt:lpstr>
      <vt:lpstr>Bumblebees nest in different places</vt:lpstr>
      <vt:lpstr>Bumblebees nest in different places</vt:lpstr>
      <vt:lpstr>Reflection 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 Heng</dc:creator>
  <cp:lastModifiedBy>Victor Heng</cp:lastModifiedBy>
  <cp:revision>9</cp:revision>
  <dcterms:created xsi:type="dcterms:W3CDTF">2026-01-28T15:53:33Z</dcterms:created>
  <dcterms:modified xsi:type="dcterms:W3CDTF">2026-03-02T20:37:49Z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0x010100A965D94F0762894DBFBF8132F36DD753</vt:lpwstr>
  </property>
  <property fmtid="{D5CDD505-2E9C-101B-9397-08002B2CF9AE}" pid="3" name="MediaServiceImageTags">
    <vt:lpwstr/>
  </property>
</Properties>
</file>